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85" r:id="rId2"/>
    <p:sldId id="287" r:id="rId3"/>
    <p:sldId id="288" r:id="rId4"/>
    <p:sldId id="289" r:id="rId5"/>
    <p:sldId id="290" r:id="rId6"/>
    <p:sldId id="291" r:id="rId7"/>
    <p:sldId id="29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93269"/>
  </p:normalViewPr>
  <p:slideViewPr>
    <p:cSldViewPr snapToGrid="0" snapToObjects="1">
      <p:cViewPr varScale="1">
        <p:scale>
          <a:sx n="115" d="100"/>
          <a:sy n="115" d="100"/>
        </p:scale>
        <p:origin x="24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9D79D6-A457-E54F-AE10-21C41F52E895}" type="doc">
      <dgm:prSet loTypeId="urn:microsoft.com/office/officeart/2005/8/layout/StepDown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61B9F73-EC15-0C4F-9396-52073C242A07}">
      <dgm:prSet phldrT="[Text]"/>
      <dgm:spPr/>
      <dgm:t>
        <a:bodyPr/>
        <a:lstStyle/>
        <a:p>
          <a:r>
            <a:rPr lang="en-GB" dirty="0">
              <a:latin typeface="Bodoni 72 Smallcaps Book" pitchFamily="2" charset="0"/>
            </a:rPr>
            <a:t>Data collection using web scraping</a:t>
          </a:r>
          <a:endParaRPr lang="en-GB" dirty="0"/>
        </a:p>
      </dgm:t>
    </dgm:pt>
    <dgm:pt modelId="{EAAE2953-5F4B-3340-9165-01A5E938CAC4}" type="parTrans" cxnId="{3A6AF34F-9BBB-F24F-B0D3-048527C23A64}">
      <dgm:prSet/>
      <dgm:spPr/>
      <dgm:t>
        <a:bodyPr/>
        <a:lstStyle/>
        <a:p>
          <a:endParaRPr lang="en-GB"/>
        </a:p>
      </dgm:t>
    </dgm:pt>
    <dgm:pt modelId="{E6A186DB-B8AB-8640-B725-0CBA5622C7FB}" type="sibTrans" cxnId="{3A6AF34F-9BBB-F24F-B0D3-048527C23A64}">
      <dgm:prSet/>
      <dgm:spPr/>
      <dgm:t>
        <a:bodyPr/>
        <a:lstStyle/>
        <a:p>
          <a:endParaRPr lang="en-GB"/>
        </a:p>
      </dgm:t>
    </dgm:pt>
    <dgm:pt modelId="{36B4189F-88C2-F94F-A0FB-8004BC6E68C7}">
      <dgm:prSet phldrT="[Text]"/>
      <dgm:spPr/>
      <dgm:t>
        <a:bodyPr/>
        <a:lstStyle/>
        <a:p>
          <a:r>
            <a:rPr lang="en-GB" dirty="0">
              <a:latin typeface="Bodoni 72 Smallcaps Book" pitchFamily="2" charset="0"/>
            </a:rPr>
            <a:t>Merge data sets and generate dictionary of social media, countries and users</a:t>
          </a:r>
          <a:endParaRPr lang="en-GB" dirty="0"/>
        </a:p>
      </dgm:t>
    </dgm:pt>
    <dgm:pt modelId="{1B3F54AB-BE0E-FD4C-9F35-03556ABB3D32}" type="parTrans" cxnId="{A51E1729-8713-4C49-BA3B-2F9881D46B77}">
      <dgm:prSet/>
      <dgm:spPr/>
      <dgm:t>
        <a:bodyPr/>
        <a:lstStyle/>
        <a:p>
          <a:endParaRPr lang="en-GB"/>
        </a:p>
      </dgm:t>
    </dgm:pt>
    <dgm:pt modelId="{02D9E0A4-059D-3F43-B524-893D3761A893}" type="sibTrans" cxnId="{A51E1729-8713-4C49-BA3B-2F9881D46B77}">
      <dgm:prSet/>
      <dgm:spPr/>
      <dgm:t>
        <a:bodyPr/>
        <a:lstStyle/>
        <a:p>
          <a:endParaRPr lang="en-GB"/>
        </a:p>
      </dgm:t>
    </dgm:pt>
    <dgm:pt modelId="{0142A1E6-A10D-764F-8798-2E5E0E43D6EE}">
      <dgm:prSet phldrT="[Text]"/>
      <dgm:spPr/>
      <dgm:t>
        <a:bodyPr/>
        <a:lstStyle/>
        <a:p>
          <a:r>
            <a:rPr lang="en-GB" dirty="0">
              <a:latin typeface="Bodoni 72 Smallcaps Book" pitchFamily="2" charset="0"/>
            </a:rPr>
            <a:t>Python Programming </a:t>
          </a:r>
          <a:endParaRPr lang="en-GB" dirty="0"/>
        </a:p>
      </dgm:t>
    </dgm:pt>
    <dgm:pt modelId="{780420E0-DDE8-B94D-B66A-80928749ACC2}" type="parTrans" cxnId="{A11229A8-4347-664A-8508-BFBD6AF559A0}">
      <dgm:prSet/>
      <dgm:spPr/>
      <dgm:t>
        <a:bodyPr/>
        <a:lstStyle/>
        <a:p>
          <a:endParaRPr lang="en-GB"/>
        </a:p>
      </dgm:t>
    </dgm:pt>
    <dgm:pt modelId="{EB77B193-BF24-E648-87CE-F4CE85C39964}" type="sibTrans" cxnId="{A11229A8-4347-664A-8508-BFBD6AF559A0}">
      <dgm:prSet/>
      <dgm:spPr/>
      <dgm:t>
        <a:bodyPr/>
        <a:lstStyle/>
        <a:p>
          <a:endParaRPr lang="en-GB"/>
        </a:p>
      </dgm:t>
    </dgm:pt>
    <dgm:pt modelId="{1D426D09-4129-AA42-AF60-DAB01F921F28}">
      <dgm:prSet phldrT="[Text]"/>
      <dgm:spPr/>
      <dgm:t>
        <a:bodyPr/>
        <a:lstStyle/>
        <a:p>
          <a:r>
            <a:rPr lang="en-GB">
              <a:latin typeface="Bodoni 72 Smallcaps Book" pitchFamily="2" charset="0"/>
            </a:rPr>
            <a:t>Build website and map the values on search to map that shows bar graph</a:t>
          </a:r>
          <a:endParaRPr lang="en-GB" dirty="0"/>
        </a:p>
      </dgm:t>
    </dgm:pt>
    <dgm:pt modelId="{3EE320EA-E5EB-5644-B97A-FA77468EC9C3}" type="parTrans" cxnId="{0CB7B984-B592-4347-9968-B6B8B085B099}">
      <dgm:prSet/>
      <dgm:spPr/>
      <dgm:t>
        <a:bodyPr/>
        <a:lstStyle/>
        <a:p>
          <a:endParaRPr lang="en-GB"/>
        </a:p>
      </dgm:t>
    </dgm:pt>
    <dgm:pt modelId="{838F381C-FF62-8046-9498-07A1BB9EDA07}" type="sibTrans" cxnId="{0CB7B984-B592-4347-9968-B6B8B085B099}">
      <dgm:prSet/>
      <dgm:spPr/>
      <dgm:t>
        <a:bodyPr/>
        <a:lstStyle/>
        <a:p>
          <a:endParaRPr lang="en-GB"/>
        </a:p>
      </dgm:t>
    </dgm:pt>
    <dgm:pt modelId="{789FC46C-6612-B747-9003-F4098B2F7B75}">
      <dgm:prSet phldrT="[Text]" custT="1"/>
      <dgm:spPr/>
      <dgm:t>
        <a:bodyPr/>
        <a:lstStyle/>
        <a:p>
          <a:r>
            <a:rPr lang="en-GB" sz="1600" dirty="0">
              <a:latin typeface="Bodoni 72 Smallcaps Book" pitchFamily="2" charset="0"/>
            </a:rPr>
            <a:t>Web stack – HTML, CSS &amp; JS</a:t>
          </a:r>
          <a:endParaRPr lang="en-GB" sz="1600" dirty="0"/>
        </a:p>
      </dgm:t>
    </dgm:pt>
    <dgm:pt modelId="{0F35CA0B-4972-FD46-86FE-D691F32A532A}" type="parTrans" cxnId="{97A15110-22A3-F842-BC36-112CE595C9F3}">
      <dgm:prSet/>
      <dgm:spPr/>
      <dgm:t>
        <a:bodyPr/>
        <a:lstStyle/>
        <a:p>
          <a:endParaRPr lang="en-GB"/>
        </a:p>
      </dgm:t>
    </dgm:pt>
    <dgm:pt modelId="{46949DBF-9A49-4E41-A80D-A005DA821634}" type="sibTrans" cxnId="{97A15110-22A3-F842-BC36-112CE595C9F3}">
      <dgm:prSet/>
      <dgm:spPr/>
      <dgm:t>
        <a:bodyPr/>
        <a:lstStyle/>
        <a:p>
          <a:endParaRPr lang="en-GB"/>
        </a:p>
      </dgm:t>
    </dgm:pt>
    <dgm:pt modelId="{FE0EF37D-4220-DA41-B9FD-5FD90BD17836}">
      <dgm:prSet/>
      <dgm:spPr/>
      <dgm:t>
        <a:bodyPr/>
        <a:lstStyle/>
        <a:p>
          <a:r>
            <a:rPr lang="en-GB">
              <a:latin typeface="Bodoni 72 Smallcaps Book" pitchFamily="2" charset="0"/>
            </a:rPr>
            <a:t>Python Programming</a:t>
          </a:r>
          <a:endParaRPr lang="en-GB" dirty="0">
            <a:latin typeface="Bodoni 72 Smallcaps Book" pitchFamily="2" charset="0"/>
          </a:endParaRPr>
        </a:p>
      </dgm:t>
    </dgm:pt>
    <dgm:pt modelId="{367C4E26-E606-F242-AA18-B26820A19CC8}" type="parTrans" cxnId="{96435DE2-9560-CD4B-A2FC-1E8C853E4EAF}">
      <dgm:prSet/>
      <dgm:spPr/>
      <dgm:t>
        <a:bodyPr/>
        <a:lstStyle/>
        <a:p>
          <a:endParaRPr lang="en-GB"/>
        </a:p>
      </dgm:t>
    </dgm:pt>
    <dgm:pt modelId="{E5B2336A-33A5-D14F-8E75-E24F8614997E}" type="sibTrans" cxnId="{96435DE2-9560-CD4B-A2FC-1E8C853E4EAF}">
      <dgm:prSet/>
      <dgm:spPr/>
      <dgm:t>
        <a:bodyPr/>
        <a:lstStyle/>
        <a:p>
          <a:endParaRPr lang="en-GB"/>
        </a:p>
      </dgm:t>
    </dgm:pt>
    <dgm:pt modelId="{149AEAA4-4421-934B-B35D-772C452A9362}">
      <dgm:prSet/>
      <dgm:spPr/>
      <dgm:t>
        <a:bodyPr/>
        <a:lstStyle/>
        <a:p>
          <a:r>
            <a:rPr lang="en-GB" dirty="0">
              <a:latin typeface="Bodoni 72 Smallcaps Book" pitchFamily="2" charset="0"/>
            </a:rPr>
            <a:t>Social media stats</a:t>
          </a:r>
        </a:p>
      </dgm:t>
    </dgm:pt>
    <dgm:pt modelId="{6FF50B34-8421-C54F-B3E6-5F7164517EE3}" type="parTrans" cxnId="{0CE8F3FD-5E2A-BC4D-88A6-DED814140E99}">
      <dgm:prSet/>
      <dgm:spPr/>
      <dgm:t>
        <a:bodyPr/>
        <a:lstStyle/>
        <a:p>
          <a:endParaRPr lang="en-GB"/>
        </a:p>
      </dgm:t>
    </dgm:pt>
    <dgm:pt modelId="{7B008B14-4631-D741-A771-C14ADBDF805D}" type="sibTrans" cxnId="{0CE8F3FD-5E2A-BC4D-88A6-DED814140E99}">
      <dgm:prSet/>
      <dgm:spPr/>
      <dgm:t>
        <a:bodyPr/>
        <a:lstStyle/>
        <a:p>
          <a:endParaRPr lang="en-GB"/>
        </a:p>
      </dgm:t>
    </dgm:pt>
    <dgm:pt modelId="{243907B6-2FF9-164C-86E1-5547CD55AAB2}">
      <dgm:prSet/>
      <dgm:spPr/>
      <dgm:t>
        <a:bodyPr/>
        <a:lstStyle/>
        <a:p>
          <a:r>
            <a:rPr lang="en-GB" dirty="0">
              <a:latin typeface="Bodoni 72 Smallcaps Book" pitchFamily="2" charset="0"/>
            </a:rPr>
            <a:t>Data Preparation</a:t>
          </a:r>
        </a:p>
      </dgm:t>
    </dgm:pt>
    <dgm:pt modelId="{07979B3A-8E53-354D-8C53-3D12170D1349}" type="parTrans" cxnId="{03245FDC-1FBE-6149-B05E-9B4A5891C634}">
      <dgm:prSet/>
      <dgm:spPr/>
      <dgm:t>
        <a:bodyPr/>
        <a:lstStyle/>
        <a:p>
          <a:endParaRPr lang="en-GB"/>
        </a:p>
      </dgm:t>
    </dgm:pt>
    <dgm:pt modelId="{D76A499A-8C7F-2241-86E9-8A1532D86D4B}" type="sibTrans" cxnId="{03245FDC-1FBE-6149-B05E-9B4A5891C634}">
      <dgm:prSet/>
      <dgm:spPr/>
      <dgm:t>
        <a:bodyPr/>
        <a:lstStyle/>
        <a:p>
          <a:endParaRPr lang="en-GB"/>
        </a:p>
      </dgm:t>
    </dgm:pt>
    <dgm:pt modelId="{30FA9419-1729-A246-B74C-83B3641839F1}">
      <dgm:prSet custT="1"/>
      <dgm:spPr/>
      <dgm:t>
        <a:bodyPr/>
        <a:lstStyle/>
        <a:p>
          <a:r>
            <a:rPr lang="en-GB" sz="1600" dirty="0">
              <a:latin typeface="Bodoni 72 Smallcaps Book" pitchFamily="2" charset="0"/>
            </a:rPr>
            <a:t>Here Maps API</a:t>
          </a:r>
        </a:p>
      </dgm:t>
    </dgm:pt>
    <dgm:pt modelId="{24ED06F0-3C3C-E44D-8398-87E9CFD89087}" type="parTrans" cxnId="{7A896F81-5F84-024A-9E63-A276C832B96E}">
      <dgm:prSet/>
      <dgm:spPr/>
      <dgm:t>
        <a:bodyPr/>
        <a:lstStyle/>
        <a:p>
          <a:endParaRPr lang="en-GB"/>
        </a:p>
      </dgm:t>
    </dgm:pt>
    <dgm:pt modelId="{0B8FF3FF-0C9C-2A45-B146-4EB557B0F4EA}" type="sibTrans" cxnId="{7A896F81-5F84-024A-9E63-A276C832B96E}">
      <dgm:prSet/>
      <dgm:spPr/>
      <dgm:t>
        <a:bodyPr/>
        <a:lstStyle/>
        <a:p>
          <a:endParaRPr lang="en-GB"/>
        </a:p>
      </dgm:t>
    </dgm:pt>
    <dgm:pt modelId="{2CB85EDC-3FE0-B64F-9540-08E277D3D4A4}" type="pres">
      <dgm:prSet presAssocID="{0E9D79D6-A457-E54F-AE10-21C41F52E895}" presName="rootnode" presStyleCnt="0">
        <dgm:presLayoutVars>
          <dgm:chMax/>
          <dgm:chPref/>
          <dgm:dir/>
          <dgm:animLvl val="lvl"/>
        </dgm:presLayoutVars>
      </dgm:prSet>
      <dgm:spPr/>
    </dgm:pt>
    <dgm:pt modelId="{BE4D0D48-4A9F-834C-9F7B-92F7A79962CC}" type="pres">
      <dgm:prSet presAssocID="{D61B9F73-EC15-0C4F-9396-52073C242A07}" presName="composite" presStyleCnt="0"/>
      <dgm:spPr/>
    </dgm:pt>
    <dgm:pt modelId="{C9BE1118-79DD-4441-B522-FA60742F3F69}" type="pres">
      <dgm:prSet presAssocID="{D61B9F73-EC15-0C4F-9396-52073C242A07}" presName="bentUpArrow1" presStyleLbl="alignImgPlace1" presStyleIdx="0" presStyleCnt="2"/>
      <dgm:spPr/>
    </dgm:pt>
    <dgm:pt modelId="{3B5EEBD8-4DF8-404F-87DE-D15D57F6B07C}" type="pres">
      <dgm:prSet presAssocID="{D61B9F73-EC15-0C4F-9396-52073C242A07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E26440AB-2E37-D642-AADF-B721F1245C59}" type="pres">
      <dgm:prSet presAssocID="{D61B9F73-EC15-0C4F-9396-52073C242A07}" presName="ChildText" presStyleLbl="revTx" presStyleIdx="0" presStyleCnt="3" custScaleX="182733" custLinFactNeighborX="40868">
        <dgm:presLayoutVars>
          <dgm:chMax val="0"/>
          <dgm:chPref val="0"/>
          <dgm:bulletEnabled val="1"/>
        </dgm:presLayoutVars>
      </dgm:prSet>
      <dgm:spPr/>
    </dgm:pt>
    <dgm:pt modelId="{EE9DE2CA-9F6C-0149-80A6-73B40C0F3BBD}" type="pres">
      <dgm:prSet presAssocID="{E6A186DB-B8AB-8640-B725-0CBA5622C7FB}" presName="sibTrans" presStyleCnt="0"/>
      <dgm:spPr/>
    </dgm:pt>
    <dgm:pt modelId="{6F161104-9199-C649-BAC2-A2B78E72DDC5}" type="pres">
      <dgm:prSet presAssocID="{36B4189F-88C2-F94F-A0FB-8004BC6E68C7}" presName="composite" presStyleCnt="0"/>
      <dgm:spPr/>
    </dgm:pt>
    <dgm:pt modelId="{ED6761BE-EC1B-7C49-93B1-C10F93EAA8BF}" type="pres">
      <dgm:prSet presAssocID="{36B4189F-88C2-F94F-A0FB-8004BC6E68C7}" presName="bentUpArrow1" presStyleLbl="alignImgPlace1" presStyleIdx="1" presStyleCnt="2"/>
      <dgm:spPr/>
    </dgm:pt>
    <dgm:pt modelId="{45B7E44A-152C-C14D-B775-A9E2C68BA603}" type="pres">
      <dgm:prSet presAssocID="{36B4189F-88C2-F94F-A0FB-8004BC6E68C7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BDAFE3B9-FA36-EF40-84D2-C490D9135C23}" type="pres">
      <dgm:prSet presAssocID="{36B4189F-88C2-F94F-A0FB-8004BC6E68C7}" presName="ChildText" presStyleLbl="revTx" presStyleIdx="1" presStyleCnt="3" custScaleX="161609" custLinFactNeighborX="32872" custLinFactNeighborY="63">
        <dgm:presLayoutVars>
          <dgm:chMax val="0"/>
          <dgm:chPref val="0"/>
          <dgm:bulletEnabled val="1"/>
        </dgm:presLayoutVars>
      </dgm:prSet>
      <dgm:spPr/>
    </dgm:pt>
    <dgm:pt modelId="{A88CE6AE-8D29-184D-A2E5-D34679B877FB}" type="pres">
      <dgm:prSet presAssocID="{02D9E0A4-059D-3F43-B524-893D3761A893}" presName="sibTrans" presStyleCnt="0"/>
      <dgm:spPr/>
    </dgm:pt>
    <dgm:pt modelId="{2429615E-0354-E54A-9AD1-073A872C1449}" type="pres">
      <dgm:prSet presAssocID="{1D426D09-4129-AA42-AF60-DAB01F921F28}" presName="composite" presStyleCnt="0"/>
      <dgm:spPr/>
    </dgm:pt>
    <dgm:pt modelId="{B8A1B320-9036-0D48-8F21-213E42410043}" type="pres">
      <dgm:prSet presAssocID="{1D426D09-4129-AA42-AF60-DAB01F921F28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9C29534A-77B6-9246-9B2C-8A7156A6012D}" type="pres">
      <dgm:prSet presAssocID="{1D426D09-4129-AA42-AF60-DAB01F921F28}" presName="FinalChildText" presStyleLbl="revTx" presStyleIdx="2" presStyleCnt="3" custScaleX="169361" custLinFactNeighborX="40640" custLinFactNeighborY="-4150">
        <dgm:presLayoutVars>
          <dgm:chMax val="0"/>
          <dgm:chPref val="0"/>
          <dgm:bulletEnabled val="1"/>
        </dgm:presLayoutVars>
      </dgm:prSet>
      <dgm:spPr/>
    </dgm:pt>
  </dgm:ptLst>
  <dgm:cxnLst>
    <dgm:cxn modelId="{97A15110-22A3-F842-BC36-112CE595C9F3}" srcId="{1D426D09-4129-AA42-AF60-DAB01F921F28}" destId="{789FC46C-6612-B747-9003-F4098B2F7B75}" srcOrd="0" destOrd="0" parTransId="{0F35CA0B-4972-FD46-86FE-D691F32A532A}" sibTransId="{46949DBF-9A49-4E41-A80D-A005DA821634}"/>
    <dgm:cxn modelId="{118A2E20-8668-404E-A5DC-4E7722744D8B}" type="presOf" srcId="{0E9D79D6-A457-E54F-AE10-21C41F52E895}" destId="{2CB85EDC-3FE0-B64F-9540-08E277D3D4A4}" srcOrd="0" destOrd="0" presId="urn:microsoft.com/office/officeart/2005/8/layout/StepDownProcess"/>
    <dgm:cxn modelId="{A51E1729-8713-4C49-BA3B-2F9881D46B77}" srcId="{0E9D79D6-A457-E54F-AE10-21C41F52E895}" destId="{36B4189F-88C2-F94F-A0FB-8004BC6E68C7}" srcOrd="1" destOrd="0" parTransId="{1B3F54AB-BE0E-FD4C-9F35-03556ABB3D32}" sibTransId="{02D9E0A4-059D-3F43-B524-893D3761A893}"/>
    <dgm:cxn modelId="{FC960D2B-0E7E-DB4B-8F1A-BB53547D6367}" type="presOf" srcId="{1D426D09-4129-AA42-AF60-DAB01F921F28}" destId="{B8A1B320-9036-0D48-8F21-213E42410043}" srcOrd="0" destOrd="0" presId="urn:microsoft.com/office/officeart/2005/8/layout/StepDownProcess"/>
    <dgm:cxn modelId="{21F44535-F292-294D-8CC5-1094D49F9A8F}" type="presOf" srcId="{149AEAA4-4421-934B-B35D-772C452A9362}" destId="{E26440AB-2E37-D642-AADF-B721F1245C59}" srcOrd="0" destOrd="1" presId="urn:microsoft.com/office/officeart/2005/8/layout/StepDownProcess"/>
    <dgm:cxn modelId="{3A6AF34F-9BBB-F24F-B0D3-048527C23A64}" srcId="{0E9D79D6-A457-E54F-AE10-21C41F52E895}" destId="{D61B9F73-EC15-0C4F-9396-52073C242A07}" srcOrd="0" destOrd="0" parTransId="{EAAE2953-5F4B-3340-9165-01A5E938CAC4}" sibTransId="{E6A186DB-B8AB-8640-B725-0CBA5622C7FB}"/>
    <dgm:cxn modelId="{7A896F81-5F84-024A-9E63-A276C832B96E}" srcId="{1D426D09-4129-AA42-AF60-DAB01F921F28}" destId="{30FA9419-1729-A246-B74C-83B3641839F1}" srcOrd="1" destOrd="0" parTransId="{24ED06F0-3C3C-E44D-8398-87E9CFD89087}" sibTransId="{0B8FF3FF-0C9C-2A45-B146-4EB557B0F4EA}"/>
    <dgm:cxn modelId="{0CB7B984-B592-4347-9968-B6B8B085B099}" srcId="{0E9D79D6-A457-E54F-AE10-21C41F52E895}" destId="{1D426D09-4129-AA42-AF60-DAB01F921F28}" srcOrd="2" destOrd="0" parTransId="{3EE320EA-E5EB-5644-B97A-FA77468EC9C3}" sibTransId="{838F381C-FF62-8046-9498-07A1BB9EDA07}"/>
    <dgm:cxn modelId="{2BC9AB8E-F619-2643-9B2F-A6CD107F8A1C}" type="presOf" srcId="{0142A1E6-A10D-764F-8798-2E5E0E43D6EE}" destId="{BDAFE3B9-FA36-EF40-84D2-C490D9135C23}" srcOrd="0" destOrd="0" presId="urn:microsoft.com/office/officeart/2005/8/layout/StepDownProcess"/>
    <dgm:cxn modelId="{6FE86191-1BA1-FA40-B3D0-E13F72D93EE4}" type="presOf" srcId="{D61B9F73-EC15-0C4F-9396-52073C242A07}" destId="{3B5EEBD8-4DF8-404F-87DE-D15D57F6B07C}" srcOrd="0" destOrd="0" presId="urn:microsoft.com/office/officeart/2005/8/layout/StepDownProcess"/>
    <dgm:cxn modelId="{F15FCB97-41EC-B240-919B-B280445ED71E}" type="presOf" srcId="{243907B6-2FF9-164C-86E1-5547CD55AAB2}" destId="{BDAFE3B9-FA36-EF40-84D2-C490D9135C23}" srcOrd="0" destOrd="1" presId="urn:microsoft.com/office/officeart/2005/8/layout/StepDownProcess"/>
    <dgm:cxn modelId="{A11229A8-4347-664A-8508-BFBD6AF559A0}" srcId="{36B4189F-88C2-F94F-A0FB-8004BC6E68C7}" destId="{0142A1E6-A10D-764F-8798-2E5E0E43D6EE}" srcOrd="0" destOrd="0" parTransId="{780420E0-DDE8-B94D-B66A-80928749ACC2}" sibTransId="{EB77B193-BF24-E648-87CE-F4CE85C39964}"/>
    <dgm:cxn modelId="{E9D247BB-316F-7245-85C5-6146AE92B94B}" type="presOf" srcId="{30FA9419-1729-A246-B74C-83B3641839F1}" destId="{9C29534A-77B6-9246-9B2C-8A7156A6012D}" srcOrd="0" destOrd="1" presId="urn:microsoft.com/office/officeart/2005/8/layout/StepDownProcess"/>
    <dgm:cxn modelId="{204A8DBB-ADDC-8243-96DD-3544205A86BD}" type="presOf" srcId="{36B4189F-88C2-F94F-A0FB-8004BC6E68C7}" destId="{45B7E44A-152C-C14D-B775-A9E2C68BA603}" srcOrd="0" destOrd="0" presId="urn:microsoft.com/office/officeart/2005/8/layout/StepDownProcess"/>
    <dgm:cxn modelId="{1B976ED2-DF95-4D49-8BA4-B3AF1733C58D}" type="presOf" srcId="{789FC46C-6612-B747-9003-F4098B2F7B75}" destId="{9C29534A-77B6-9246-9B2C-8A7156A6012D}" srcOrd="0" destOrd="0" presId="urn:microsoft.com/office/officeart/2005/8/layout/StepDownProcess"/>
    <dgm:cxn modelId="{03245FDC-1FBE-6149-B05E-9B4A5891C634}" srcId="{36B4189F-88C2-F94F-A0FB-8004BC6E68C7}" destId="{243907B6-2FF9-164C-86E1-5547CD55AAB2}" srcOrd="1" destOrd="0" parTransId="{07979B3A-8E53-354D-8C53-3D12170D1349}" sibTransId="{D76A499A-8C7F-2241-86E9-8A1532D86D4B}"/>
    <dgm:cxn modelId="{96435DE2-9560-CD4B-A2FC-1E8C853E4EAF}" srcId="{D61B9F73-EC15-0C4F-9396-52073C242A07}" destId="{FE0EF37D-4220-DA41-B9FD-5FD90BD17836}" srcOrd="0" destOrd="0" parTransId="{367C4E26-E606-F242-AA18-B26820A19CC8}" sibTransId="{E5B2336A-33A5-D14F-8E75-E24F8614997E}"/>
    <dgm:cxn modelId="{721426F7-65BA-484B-B8AB-C9AF74F30415}" type="presOf" srcId="{FE0EF37D-4220-DA41-B9FD-5FD90BD17836}" destId="{E26440AB-2E37-D642-AADF-B721F1245C59}" srcOrd="0" destOrd="0" presId="urn:microsoft.com/office/officeart/2005/8/layout/StepDownProcess"/>
    <dgm:cxn modelId="{0CE8F3FD-5E2A-BC4D-88A6-DED814140E99}" srcId="{D61B9F73-EC15-0C4F-9396-52073C242A07}" destId="{149AEAA4-4421-934B-B35D-772C452A9362}" srcOrd="1" destOrd="0" parTransId="{6FF50B34-8421-C54F-B3E6-5F7164517EE3}" sibTransId="{7B008B14-4631-D741-A771-C14ADBDF805D}"/>
    <dgm:cxn modelId="{0B99B6D7-63F3-A14F-9A55-FFEF1AF2D802}" type="presParOf" srcId="{2CB85EDC-3FE0-B64F-9540-08E277D3D4A4}" destId="{BE4D0D48-4A9F-834C-9F7B-92F7A79962CC}" srcOrd="0" destOrd="0" presId="urn:microsoft.com/office/officeart/2005/8/layout/StepDownProcess"/>
    <dgm:cxn modelId="{1D77144C-2F6D-CF4B-AA9D-74A86EBC610F}" type="presParOf" srcId="{BE4D0D48-4A9F-834C-9F7B-92F7A79962CC}" destId="{C9BE1118-79DD-4441-B522-FA60742F3F69}" srcOrd="0" destOrd="0" presId="urn:microsoft.com/office/officeart/2005/8/layout/StepDownProcess"/>
    <dgm:cxn modelId="{F2E5E7CD-487B-BB45-9D59-7CF58630F9B1}" type="presParOf" srcId="{BE4D0D48-4A9F-834C-9F7B-92F7A79962CC}" destId="{3B5EEBD8-4DF8-404F-87DE-D15D57F6B07C}" srcOrd="1" destOrd="0" presId="urn:microsoft.com/office/officeart/2005/8/layout/StepDownProcess"/>
    <dgm:cxn modelId="{8466B81A-BC50-DF4C-AFE8-168F960F8065}" type="presParOf" srcId="{BE4D0D48-4A9F-834C-9F7B-92F7A79962CC}" destId="{E26440AB-2E37-D642-AADF-B721F1245C59}" srcOrd="2" destOrd="0" presId="urn:microsoft.com/office/officeart/2005/8/layout/StepDownProcess"/>
    <dgm:cxn modelId="{25A22114-0347-564B-9623-280FD6BDAEF8}" type="presParOf" srcId="{2CB85EDC-3FE0-B64F-9540-08E277D3D4A4}" destId="{EE9DE2CA-9F6C-0149-80A6-73B40C0F3BBD}" srcOrd="1" destOrd="0" presId="urn:microsoft.com/office/officeart/2005/8/layout/StepDownProcess"/>
    <dgm:cxn modelId="{425B5324-227B-8946-B498-B07AA1455826}" type="presParOf" srcId="{2CB85EDC-3FE0-B64F-9540-08E277D3D4A4}" destId="{6F161104-9199-C649-BAC2-A2B78E72DDC5}" srcOrd="2" destOrd="0" presId="urn:microsoft.com/office/officeart/2005/8/layout/StepDownProcess"/>
    <dgm:cxn modelId="{25A5161C-CA06-DB4B-AE23-47BA2A96A4BB}" type="presParOf" srcId="{6F161104-9199-C649-BAC2-A2B78E72DDC5}" destId="{ED6761BE-EC1B-7C49-93B1-C10F93EAA8BF}" srcOrd="0" destOrd="0" presId="urn:microsoft.com/office/officeart/2005/8/layout/StepDownProcess"/>
    <dgm:cxn modelId="{019B732E-781D-D143-A93F-CF888E17A425}" type="presParOf" srcId="{6F161104-9199-C649-BAC2-A2B78E72DDC5}" destId="{45B7E44A-152C-C14D-B775-A9E2C68BA603}" srcOrd="1" destOrd="0" presId="urn:microsoft.com/office/officeart/2005/8/layout/StepDownProcess"/>
    <dgm:cxn modelId="{93E545F7-9FF8-2B44-ACD1-D9D9F6C3C30D}" type="presParOf" srcId="{6F161104-9199-C649-BAC2-A2B78E72DDC5}" destId="{BDAFE3B9-FA36-EF40-84D2-C490D9135C23}" srcOrd="2" destOrd="0" presId="urn:microsoft.com/office/officeart/2005/8/layout/StepDownProcess"/>
    <dgm:cxn modelId="{4B5B3C98-93DB-A248-8B1F-5BCD6D8FCF26}" type="presParOf" srcId="{2CB85EDC-3FE0-B64F-9540-08E277D3D4A4}" destId="{A88CE6AE-8D29-184D-A2E5-D34679B877FB}" srcOrd="3" destOrd="0" presId="urn:microsoft.com/office/officeart/2005/8/layout/StepDownProcess"/>
    <dgm:cxn modelId="{D3F8CEE9-9003-3C48-AEE6-A6BF8DC0416A}" type="presParOf" srcId="{2CB85EDC-3FE0-B64F-9540-08E277D3D4A4}" destId="{2429615E-0354-E54A-9AD1-073A872C1449}" srcOrd="4" destOrd="0" presId="urn:microsoft.com/office/officeart/2005/8/layout/StepDownProcess"/>
    <dgm:cxn modelId="{E7C68E7C-A9CD-CA47-9CED-A8697B6E8D72}" type="presParOf" srcId="{2429615E-0354-E54A-9AD1-073A872C1449}" destId="{B8A1B320-9036-0D48-8F21-213E42410043}" srcOrd="0" destOrd="0" presId="urn:microsoft.com/office/officeart/2005/8/layout/StepDownProcess"/>
    <dgm:cxn modelId="{E5A9932C-D316-7447-BBBD-2F4249EE468E}" type="presParOf" srcId="{2429615E-0354-E54A-9AD1-073A872C1449}" destId="{9C29534A-77B6-9246-9B2C-8A7156A6012D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24F77A2-1FD7-C244-A876-4B06DC11ECA0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B46FD92-9C68-A947-8E8E-6AC1B8F85839}">
      <dgm:prSet phldrT="[Text]"/>
      <dgm:spPr/>
      <dgm:t>
        <a:bodyPr/>
        <a:lstStyle/>
        <a:p>
          <a:r>
            <a:rPr lang="en-GB" dirty="0">
              <a:latin typeface="Apple Chancery" panose="03020702040506060504" pitchFamily="66" charset="-79"/>
              <a:cs typeface="Apple Chancery" panose="03020702040506060504" pitchFamily="66" charset="-79"/>
            </a:rPr>
            <a:t>Overview of data sets collected for social media data</a:t>
          </a:r>
        </a:p>
      </dgm:t>
    </dgm:pt>
    <dgm:pt modelId="{7F77BC96-5BD1-5444-A2E1-34699CE9FF71}" type="parTrans" cxnId="{57435B81-2761-B743-B66B-00AF685C1142}">
      <dgm:prSet/>
      <dgm:spPr/>
      <dgm:t>
        <a:bodyPr/>
        <a:lstStyle/>
        <a:p>
          <a:endParaRPr lang="en-GB"/>
        </a:p>
      </dgm:t>
    </dgm:pt>
    <dgm:pt modelId="{760DE276-A6CB-5D45-BE8E-5A0F5E964CA8}" type="sibTrans" cxnId="{57435B81-2761-B743-B66B-00AF685C1142}">
      <dgm:prSet/>
      <dgm:spPr/>
      <dgm:t>
        <a:bodyPr/>
        <a:lstStyle/>
        <a:p>
          <a:endParaRPr lang="en-GB"/>
        </a:p>
      </dgm:t>
    </dgm:pt>
    <dgm:pt modelId="{7ABE41CD-7C14-2545-BDE3-366FC1FF6867}">
      <dgm:prSet phldrT="[Text]"/>
      <dgm:spPr/>
      <dgm:t>
        <a:bodyPr/>
        <a:lstStyle/>
        <a:p>
          <a:r>
            <a:rPr lang="en-GB" dirty="0">
              <a:latin typeface="Apple Chancery" panose="03020702040506060504" pitchFamily="66" charset="-79"/>
              <a:cs typeface="Apple Chancery" panose="03020702040506060504" pitchFamily="66" charset="-79"/>
            </a:rPr>
            <a:t>Framing a data set for cities, latitudes and longitudes</a:t>
          </a:r>
        </a:p>
      </dgm:t>
    </dgm:pt>
    <dgm:pt modelId="{987ECF4D-1930-5D4F-ABF3-EFCA9C245617}" type="parTrans" cxnId="{BA87A9ED-893E-D448-B3E3-839538262C57}">
      <dgm:prSet/>
      <dgm:spPr/>
      <dgm:t>
        <a:bodyPr/>
        <a:lstStyle/>
        <a:p>
          <a:endParaRPr lang="en-GB"/>
        </a:p>
      </dgm:t>
    </dgm:pt>
    <dgm:pt modelId="{E66C157B-7B5B-F043-B230-F4E25FC761CB}" type="sibTrans" cxnId="{BA87A9ED-893E-D448-B3E3-839538262C57}">
      <dgm:prSet/>
      <dgm:spPr/>
      <dgm:t>
        <a:bodyPr/>
        <a:lstStyle/>
        <a:p>
          <a:endParaRPr lang="en-GB"/>
        </a:p>
      </dgm:t>
    </dgm:pt>
    <dgm:pt modelId="{243DA76A-A84D-6844-AEFE-40D0A8A328B4}">
      <dgm:prSet phldrT="[Text]"/>
      <dgm:spPr/>
      <dgm:t>
        <a:bodyPr/>
        <a:lstStyle/>
        <a:p>
          <a:r>
            <a:rPr lang="en-GB" dirty="0">
              <a:latin typeface="Apple Chancery" panose="03020702040506060504" pitchFamily="66" charset="-79"/>
              <a:cs typeface="Apple Chancery" panose="03020702040506060504" pitchFamily="66" charset="-79"/>
            </a:rPr>
            <a:t>Extracting data from datasets</a:t>
          </a:r>
        </a:p>
      </dgm:t>
    </dgm:pt>
    <dgm:pt modelId="{A3F18BBD-ED9D-D544-B06C-ACDC10C48B41}" type="parTrans" cxnId="{B45380D9-D0C4-3A4C-A1BB-A30B69C30C8E}">
      <dgm:prSet/>
      <dgm:spPr/>
      <dgm:t>
        <a:bodyPr/>
        <a:lstStyle/>
        <a:p>
          <a:endParaRPr lang="en-GB"/>
        </a:p>
      </dgm:t>
    </dgm:pt>
    <dgm:pt modelId="{56638348-6D1F-AF47-89E3-F780D6B42106}" type="sibTrans" cxnId="{B45380D9-D0C4-3A4C-A1BB-A30B69C30C8E}">
      <dgm:prSet/>
      <dgm:spPr/>
      <dgm:t>
        <a:bodyPr/>
        <a:lstStyle/>
        <a:p>
          <a:endParaRPr lang="en-GB"/>
        </a:p>
      </dgm:t>
    </dgm:pt>
    <dgm:pt modelId="{05A4161E-ECA8-AA4C-AF8A-13634BAC4760}">
      <dgm:prSet phldrT="[Text]"/>
      <dgm:spPr/>
      <dgm:t>
        <a:bodyPr/>
        <a:lstStyle/>
        <a:p>
          <a:r>
            <a:rPr lang="en-GB" dirty="0">
              <a:latin typeface="Apple Chancery" panose="03020702040506060504" pitchFamily="66" charset="-79"/>
              <a:cs typeface="Apple Chancery" panose="03020702040506060504" pitchFamily="66" charset="-79"/>
            </a:rPr>
            <a:t>Merging data to form dictionary or key value pairs</a:t>
          </a:r>
        </a:p>
      </dgm:t>
    </dgm:pt>
    <dgm:pt modelId="{FF50B67E-83A2-EA4F-B990-6259569C5C8B}" type="parTrans" cxnId="{6A568134-042A-714E-9BA5-1F956FEF1206}">
      <dgm:prSet/>
      <dgm:spPr/>
      <dgm:t>
        <a:bodyPr/>
        <a:lstStyle/>
        <a:p>
          <a:endParaRPr lang="en-GB"/>
        </a:p>
      </dgm:t>
    </dgm:pt>
    <dgm:pt modelId="{78FD0154-2FA4-E64B-B68C-3FDF7F7D8A1E}" type="sibTrans" cxnId="{6A568134-042A-714E-9BA5-1F956FEF1206}">
      <dgm:prSet/>
      <dgm:spPr/>
      <dgm:t>
        <a:bodyPr/>
        <a:lstStyle/>
        <a:p>
          <a:endParaRPr lang="en-GB"/>
        </a:p>
      </dgm:t>
    </dgm:pt>
    <dgm:pt modelId="{951823A7-83D0-A545-998D-2EDE2B544E5D}" type="pres">
      <dgm:prSet presAssocID="{C24F77A2-1FD7-C244-A876-4B06DC11ECA0}" presName="Name0" presStyleCnt="0">
        <dgm:presLayoutVars>
          <dgm:dir/>
          <dgm:resizeHandles val="exact"/>
        </dgm:presLayoutVars>
      </dgm:prSet>
      <dgm:spPr/>
    </dgm:pt>
    <dgm:pt modelId="{3197604A-73A6-6E4F-9C54-847ADB0C18DD}" type="pres">
      <dgm:prSet presAssocID="{DB46FD92-9C68-A947-8E8E-6AC1B8F85839}" presName="node" presStyleLbl="node1" presStyleIdx="0" presStyleCnt="4">
        <dgm:presLayoutVars>
          <dgm:bulletEnabled val="1"/>
        </dgm:presLayoutVars>
      </dgm:prSet>
      <dgm:spPr/>
    </dgm:pt>
    <dgm:pt modelId="{A4B93635-00E4-134F-8572-3BACF0DCF57D}" type="pres">
      <dgm:prSet presAssocID="{760DE276-A6CB-5D45-BE8E-5A0F5E964CA8}" presName="sibTrans" presStyleLbl="sibTrans2D1" presStyleIdx="0" presStyleCnt="3"/>
      <dgm:spPr/>
    </dgm:pt>
    <dgm:pt modelId="{CDDEF4E3-8D7C-4640-A4C4-ED80DA5F0004}" type="pres">
      <dgm:prSet presAssocID="{760DE276-A6CB-5D45-BE8E-5A0F5E964CA8}" presName="connectorText" presStyleLbl="sibTrans2D1" presStyleIdx="0" presStyleCnt="3"/>
      <dgm:spPr/>
    </dgm:pt>
    <dgm:pt modelId="{8CAF76A8-4AA1-AB43-9D9C-1221962989C2}" type="pres">
      <dgm:prSet presAssocID="{7ABE41CD-7C14-2545-BDE3-366FC1FF6867}" presName="node" presStyleLbl="node1" presStyleIdx="1" presStyleCnt="4">
        <dgm:presLayoutVars>
          <dgm:bulletEnabled val="1"/>
        </dgm:presLayoutVars>
      </dgm:prSet>
      <dgm:spPr/>
    </dgm:pt>
    <dgm:pt modelId="{B06616DF-4972-3040-9034-209DCC2489CC}" type="pres">
      <dgm:prSet presAssocID="{E66C157B-7B5B-F043-B230-F4E25FC761CB}" presName="sibTrans" presStyleLbl="sibTrans2D1" presStyleIdx="1" presStyleCnt="3"/>
      <dgm:spPr/>
    </dgm:pt>
    <dgm:pt modelId="{87D3DB70-4352-474A-A6FA-04055FE26966}" type="pres">
      <dgm:prSet presAssocID="{E66C157B-7B5B-F043-B230-F4E25FC761CB}" presName="connectorText" presStyleLbl="sibTrans2D1" presStyleIdx="1" presStyleCnt="3"/>
      <dgm:spPr/>
    </dgm:pt>
    <dgm:pt modelId="{01E120FB-D32B-8946-94DB-E3CED2F6FEAE}" type="pres">
      <dgm:prSet presAssocID="{243DA76A-A84D-6844-AEFE-40D0A8A328B4}" presName="node" presStyleLbl="node1" presStyleIdx="2" presStyleCnt="4">
        <dgm:presLayoutVars>
          <dgm:bulletEnabled val="1"/>
        </dgm:presLayoutVars>
      </dgm:prSet>
      <dgm:spPr/>
    </dgm:pt>
    <dgm:pt modelId="{B3C4B5C3-DD95-954A-AFC1-12D2BC10CD2B}" type="pres">
      <dgm:prSet presAssocID="{56638348-6D1F-AF47-89E3-F780D6B42106}" presName="sibTrans" presStyleLbl="sibTrans2D1" presStyleIdx="2" presStyleCnt="3"/>
      <dgm:spPr/>
    </dgm:pt>
    <dgm:pt modelId="{D8427359-75C4-044D-AC97-C407D534F970}" type="pres">
      <dgm:prSet presAssocID="{56638348-6D1F-AF47-89E3-F780D6B42106}" presName="connectorText" presStyleLbl="sibTrans2D1" presStyleIdx="2" presStyleCnt="3"/>
      <dgm:spPr/>
    </dgm:pt>
    <dgm:pt modelId="{5E993885-2B21-C444-988D-C0C8B6E336F6}" type="pres">
      <dgm:prSet presAssocID="{05A4161E-ECA8-AA4C-AF8A-13634BAC4760}" presName="node" presStyleLbl="node1" presStyleIdx="3" presStyleCnt="4">
        <dgm:presLayoutVars>
          <dgm:bulletEnabled val="1"/>
        </dgm:presLayoutVars>
      </dgm:prSet>
      <dgm:spPr/>
    </dgm:pt>
  </dgm:ptLst>
  <dgm:cxnLst>
    <dgm:cxn modelId="{DCE51026-D33F-FC46-B9AF-F7968FEC2923}" type="presOf" srcId="{56638348-6D1F-AF47-89E3-F780D6B42106}" destId="{D8427359-75C4-044D-AC97-C407D534F970}" srcOrd="1" destOrd="0" presId="urn:microsoft.com/office/officeart/2005/8/layout/process1"/>
    <dgm:cxn modelId="{6A568134-042A-714E-9BA5-1F956FEF1206}" srcId="{C24F77A2-1FD7-C244-A876-4B06DC11ECA0}" destId="{05A4161E-ECA8-AA4C-AF8A-13634BAC4760}" srcOrd="3" destOrd="0" parTransId="{FF50B67E-83A2-EA4F-B990-6259569C5C8B}" sibTransId="{78FD0154-2FA4-E64B-B68C-3FDF7F7D8A1E}"/>
    <dgm:cxn modelId="{3910404A-2CEE-9C44-B716-D744A82280BF}" type="presOf" srcId="{760DE276-A6CB-5D45-BE8E-5A0F5E964CA8}" destId="{CDDEF4E3-8D7C-4640-A4C4-ED80DA5F0004}" srcOrd="1" destOrd="0" presId="urn:microsoft.com/office/officeart/2005/8/layout/process1"/>
    <dgm:cxn modelId="{D6A46756-78A3-0D4E-9ECF-1951E85D4354}" type="presOf" srcId="{DB46FD92-9C68-A947-8E8E-6AC1B8F85839}" destId="{3197604A-73A6-6E4F-9C54-847ADB0C18DD}" srcOrd="0" destOrd="0" presId="urn:microsoft.com/office/officeart/2005/8/layout/process1"/>
    <dgm:cxn modelId="{BC6D235A-AC45-E14A-98CC-1B27236BD390}" type="presOf" srcId="{760DE276-A6CB-5D45-BE8E-5A0F5E964CA8}" destId="{A4B93635-00E4-134F-8572-3BACF0DCF57D}" srcOrd="0" destOrd="0" presId="urn:microsoft.com/office/officeart/2005/8/layout/process1"/>
    <dgm:cxn modelId="{C9C2466D-BD2A-C24F-BFAB-3BE2E949F02B}" type="presOf" srcId="{7ABE41CD-7C14-2545-BDE3-366FC1FF6867}" destId="{8CAF76A8-4AA1-AB43-9D9C-1221962989C2}" srcOrd="0" destOrd="0" presId="urn:microsoft.com/office/officeart/2005/8/layout/process1"/>
    <dgm:cxn modelId="{B86C0F6E-8CB3-EA46-B911-8ED778028D30}" type="presOf" srcId="{56638348-6D1F-AF47-89E3-F780D6B42106}" destId="{B3C4B5C3-DD95-954A-AFC1-12D2BC10CD2B}" srcOrd="0" destOrd="0" presId="urn:microsoft.com/office/officeart/2005/8/layout/process1"/>
    <dgm:cxn modelId="{B9B59B72-F0E6-BA41-B397-A226792FDDFF}" type="presOf" srcId="{05A4161E-ECA8-AA4C-AF8A-13634BAC4760}" destId="{5E993885-2B21-C444-988D-C0C8B6E336F6}" srcOrd="0" destOrd="0" presId="urn:microsoft.com/office/officeart/2005/8/layout/process1"/>
    <dgm:cxn modelId="{57435B81-2761-B743-B66B-00AF685C1142}" srcId="{C24F77A2-1FD7-C244-A876-4B06DC11ECA0}" destId="{DB46FD92-9C68-A947-8E8E-6AC1B8F85839}" srcOrd="0" destOrd="0" parTransId="{7F77BC96-5BD1-5444-A2E1-34699CE9FF71}" sibTransId="{760DE276-A6CB-5D45-BE8E-5A0F5E964CA8}"/>
    <dgm:cxn modelId="{84B40AB1-A634-0445-B4C0-FA1F002C2864}" type="presOf" srcId="{243DA76A-A84D-6844-AEFE-40D0A8A328B4}" destId="{01E120FB-D32B-8946-94DB-E3CED2F6FEAE}" srcOrd="0" destOrd="0" presId="urn:microsoft.com/office/officeart/2005/8/layout/process1"/>
    <dgm:cxn modelId="{005586BB-CD8C-CE45-BD57-649F77D81F47}" type="presOf" srcId="{E66C157B-7B5B-F043-B230-F4E25FC761CB}" destId="{B06616DF-4972-3040-9034-209DCC2489CC}" srcOrd="0" destOrd="0" presId="urn:microsoft.com/office/officeart/2005/8/layout/process1"/>
    <dgm:cxn modelId="{1C72AACE-363C-E046-885F-E1FFA472B5F0}" type="presOf" srcId="{C24F77A2-1FD7-C244-A876-4B06DC11ECA0}" destId="{951823A7-83D0-A545-998D-2EDE2B544E5D}" srcOrd="0" destOrd="0" presId="urn:microsoft.com/office/officeart/2005/8/layout/process1"/>
    <dgm:cxn modelId="{B45380D9-D0C4-3A4C-A1BB-A30B69C30C8E}" srcId="{C24F77A2-1FD7-C244-A876-4B06DC11ECA0}" destId="{243DA76A-A84D-6844-AEFE-40D0A8A328B4}" srcOrd="2" destOrd="0" parTransId="{A3F18BBD-ED9D-D544-B06C-ACDC10C48B41}" sibTransId="{56638348-6D1F-AF47-89E3-F780D6B42106}"/>
    <dgm:cxn modelId="{220551E9-E04F-DD49-86E6-7CF579D6C280}" type="presOf" srcId="{E66C157B-7B5B-F043-B230-F4E25FC761CB}" destId="{87D3DB70-4352-474A-A6FA-04055FE26966}" srcOrd="1" destOrd="0" presId="urn:microsoft.com/office/officeart/2005/8/layout/process1"/>
    <dgm:cxn modelId="{BA87A9ED-893E-D448-B3E3-839538262C57}" srcId="{C24F77A2-1FD7-C244-A876-4B06DC11ECA0}" destId="{7ABE41CD-7C14-2545-BDE3-366FC1FF6867}" srcOrd="1" destOrd="0" parTransId="{987ECF4D-1930-5D4F-ABF3-EFCA9C245617}" sibTransId="{E66C157B-7B5B-F043-B230-F4E25FC761CB}"/>
    <dgm:cxn modelId="{6835B561-6549-1D4D-8726-E5300465BCEE}" type="presParOf" srcId="{951823A7-83D0-A545-998D-2EDE2B544E5D}" destId="{3197604A-73A6-6E4F-9C54-847ADB0C18DD}" srcOrd="0" destOrd="0" presId="urn:microsoft.com/office/officeart/2005/8/layout/process1"/>
    <dgm:cxn modelId="{989A3C38-9C2F-6443-B2E0-082132566CAA}" type="presParOf" srcId="{951823A7-83D0-A545-998D-2EDE2B544E5D}" destId="{A4B93635-00E4-134F-8572-3BACF0DCF57D}" srcOrd="1" destOrd="0" presId="urn:microsoft.com/office/officeart/2005/8/layout/process1"/>
    <dgm:cxn modelId="{A0844AEC-EE01-944C-AD45-C86930D69B50}" type="presParOf" srcId="{A4B93635-00E4-134F-8572-3BACF0DCF57D}" destId="{CDDEF4E3-8D7C-4640-A4C4-ED80DA5F0004}" srcOrd="0" destOrd="0" presId="urn:microsoft.com/office/officeart/2005/8/layout/process1"/>
    <dgm:cxn modelId="{6DE9FD30-3F03-CA47-B15F-45D759D006AD}" type="presParOf" srcId="{951823A7-83D0-A545-998D-2EDE2B544E5D}" destId="{8CAF76A8-4AA1-AB43-9D9C-1221962989C2}" srcOrd="2" destOrd="0" presId="urn:microsoft.com/office/officeart/2005/8/layout/process1"/>
    <dgm:cxn modelId="{9F23458B-91D8-3A48-9006-4BAB5A6C4C7B}" type="presParOf" srcId="{951823A7-83D0-A545-998D-2EDE2B544E5D}" destId="{B06616DF-4972-3040-9034-209DCC2489CC}" srcOrd="3" destOrd="0" presId="urn:microsoft.com/office/officeart/2005/8/layout/process1"/>
    <dgm:cxn modelId="{3E4FBAB9-F8FD-E54C-BFD2-7E162C025DE2}" type="presParOf" srcId="{B06616DF-4972-3040-9034-209DCC2489CC}" destId="{87D3DB70-4352-474A-A6FA-04055FE26966}" srcOrd="0" destOrd="0" presId="urn:microsoft.com/office/officeart/2005/8/layout/process1"/>
    <dgm:cxn modelId="{EF47DE4D-8F9B-0348-BDC9-F3A286A8BDBE}" type="presParOf" srcId="{951823A7-83D0-A545-998D-2EDE2B544E5D}" destId="{01E120FB-D32B-8946-94DB-E3CED2F6FEAE}" srcOrd="4" destOrd="0" presId="urn:microsoft.com/office/officeart/2005/8/layout/process1"/>
    <dgm:cxn modelId="{8D63C160-E859-AC4A-B101-93684A3FD0CA}" type="presParOf" srcId="{951823A7-83D0-A545-998D-2EDE2B544E5D}" destId="{B3C4B5C3-DD95-954A-AFC1-12D2BC10CD2B}" srcOrd="5" destOrd="0" presId="urn:microsoft.com/office/officeart/2005/8/layout/process1"/>
    <dgm:cxn modelId="{205EAF24-25A8-FC47-9921-521BCFC548A6}" type="presParOf" srcId="{B3C4B5C3-DD95-954A-AFC1-12D2BC10CD2B}" destId="{D8427359-75C4-044D-AC97-C407D534F970}" srcOrd="0" destOrd="0" presId="urn:microsoft.com/office/officeart/2005/8/layout/process1"/>
    <dgm:cxn modelId="{0F74948F-8D8A-ED47-A2C9-72E76A42ECA9}" type="presParOf" srcId="{951823A7-83D0-A545-998D-2EDE2B544E5D}" destId="{5E993885-2B21-C444-988D-C0C8B6E336F6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AB16314-F057-1E41-8ED5-4EB7A999DC17}" type="doc">
      <dgm:prSet loTypeId="urn:microsoft.com/office/officeart/2005/8/layout/process2" loCatId="" qsTypeId="urn:microsoft.com/office/officeart/2005/8/quickstyle/simple3" qsCatId="simple" csTypeId="urn:microsoft.com/office/officeart/2005/8/colors/colorful4" csCatId="colorful" phldr="1"/>
      <dgm:spPr/>
    </dgm:pt>
    <dgm:pt modelId="{16159803-9A27-A04B-AFA8-ADAC5FDD986D}">
      <dgm:prSet phldrT="[Text]"/>
      <dgm:spPr/>
      <dgm:t>
        <a:bodyPr/>
        <a:lstStyle/>
        <a:p>
          <a:r>
            <a:rPr lang="en-GB" dirty="0">
              <a:latin typeface="Bodoni 72 Smallcaps Book" pitchFamily="2" charset="0"/>
            </a:rPr>
            <a:t>Import the prepared data into JS file</a:t>
          </a:r>
        </a:p>
      </dgm:t>
    </dgm:pt>
    <dgm:pt modelId="{5D27A1A8-705F-394E-8AA3-9893B7EA1D74}" type="parTrans" cxnId="{A58B1B40-6366-284F-B61E-BC125DF7386D}">
      <dgm:prSet/>
      <dgm:spPr/>
      <dgm:t>
        <a:bodyPr/>
        <a:lstStyle/>
        <a:p>
          <a:endParaRPr lang="en-GB"/>
        </a:p>
      </dgm:t>
    </dgm:pt>
    <dgm:pt modelId="{8AE0E497-1DDD-CF43-9B49-BEC866707AA5}" type="sibTrans" cxnId="{A58B1B40-6366-284F-B61E-BC125DF7386D}">
      <dgm:prSet/>
      <dgm:spPr/>
      <dgm:t>
        <a:bodyPr/>
        <a:lstStyle/>
        <a:p>
          <a:endParaRPr lang="en-GB"/>
        </a:p>
      </dgm:t>
    </dgm:pt>
    <dgm:pt modelId="{9FBA0E39-A942-184E-A5D8-B776D2C4D679}">
      <dgm:prSet phldrT="[Text]"/>
      <dgm:spPr/>
      <dgm:t>
        <a:bodyPr/>
        <a:lstStyle/>
        <a:p>
          <a:r>
            <a:rPr lang="en-GB" dirty="0">
              <a:latin typeface="Bodoni 72 Smallcaps Book" pitchFamily="2" charset="0"/>
            </a:rPr>
            <a:t>Create HERE MAPS authentication and call the API</a:t>
          </a:r>
        </a:p>
      </dgm:t>
    </dgm:pt>
    <dgm:pt modelId="{DDE20E82-6E48-2444-A6F4-69A7DBDE59F9}" type="parTrans" cxnId="{BB8698D2-6A1C-AE4A-8CA7-AD538D2F9A6F}">
      <dgm:prSet/>
      <dgm:spPr/>
      <dgm:t>
        <a:bodyPr/>
        <a:lstStyle/>
        <a:p>
          <a:endParaRPr lang="en-GB"/>
        </a:p>
      </dgm:t>
    </dgm:pt>
    <dgm:pt modelId="{75BC902A-8795-6D41-95FF-263A2CBDE0A4}" type="sibTrans" cxnId="{BB8698D2-6A1C-AE4A-8CA7-AD538D2F9A6F}">
      <dgm:prSet/>
      <dgm:spPr/>
      <dgm:t>
        <a:bodyPr/>
        <a:lstStyle/>
        <a:p>
          <a:endParaRPr lang="en-GB"/>
        </a:p>
      </dgm:t>
    </dgm:pt>
    <dgm:pt modelId="{9838EA52-89E3-9F4F-A437-7F23CDE009A9}">
      <dgm:prSet phldrT="[Text]"/>
      <dgm:spPr/>
      <dgm:t>
        <a:bodyPr/>
        <a:lstStyle/>
        <a:p>
          <a:r>
            <a:rPr lang="en-GB" dirty="0">
              <a:latin typeface="Bodoni 72 Smallcaps Book" pitchFamily="2" charset="0"/>
            </a:rPr>
            <a:t>Code using  HTML and CSS for website UI</a:t>
          </a:r>
        </a:p>
      </dgm:t>
    </dgm:pt>
    <dgm:pt modelId="{7852BF5E-672B-BC44-B257-0BF0687C5627}" type="parTrans" cxnId="{FA251301-937A-7B4F-B51B-71923E414B9A}">
      <dgm:prSet/>
      <dgm:spPr/>
      <dgm:t>
        <a:bodyPr/>
        <a:lstStyle/>
        <a:p>
          <a:endParaRPr lang="en-GB"/>
        </a:p>
      </dgm:t>
    </dgm:pt>
    <dgm:pt modelId="{0D4E1B2A-EA16-1C40-BC53-EF70D7E30F43}" type="sibTrans" cxnId="{FA251301-937A-7B4F-B51B-71923E414B9A}">
      <dgm:prSet/>
      <dgm:spPr/>
      <dgm:t>
        <a:bodyPr/>
        <a:lstStyle/>
        <a:p>
          <a:endParaRPr lang="en-GB"/>
        </a:p>
      </dgm:t>
    </dgm:pt>
    <dgm:pt modelId="{0C7EFE73-0691-034D-AA6D-6C4FA8CB0564}" type="pres">
      <dgm:prSet presAssocID="{1AB16314-F057-1E41-8ED5-4EB7A999DC17}" presName="linearFlow" presStyleCnt="0">
        <dgm:presLayoutVars>
          <dgm:resizeHandles val="exact"/>
        </dgm:presLayoutVars>
      </dgm:prSet>
      <dgm:spPr/>
    </dgm:pt>
    <dgm:pt modelId="{3B5A6B8A-B669-2A44-AEBB-E83E1E792523}" type="pres">
      <dgm:prSet presAssocID="{16159803-9A27-A04B-AFA8-ADAC5FDD986D}" presName="node" presStyleLbl="node1" presStyleIdx="0" presStyleCnt="3">
        <dgm:presLayoutVars>
          <dgm:bulletEnabled val="1"/>
        </dgm:presLayoutVars>
      </dgm:prSet>
      <dgm:spPr/>
    </dgm:pt>
    <dgm:pt modelId="{56368A43-D080-AD4E-8736-4BE1B9A30A80}" type="pres">
      <dgm:prSet presAssocID="{8AE0E497-1DDD-CF43-9B49-BEC866707AA5}" presName="sibTrans" presStyleLbl="sibTrans2D1" presStyleIdx="0" presStyleCnt="2"/>
      <dgm:spPr/>
    </dgm:pt>
    <dgm:pt modelId="{10F6FACA-7A3B-9A40-8724-59CA35ADFE14}" type="pres">
      <dgm:prSet presAssocID="{8AE0E497-1DDD-CF43-9B49-BEC866707AA5}" presName="connectorText" presStyleLbl="sibTrans2D1" presStyleIdx="0" presStyleCnt="2"/>
      <dgm:spPr/>
    </dgm:pt>
    <dgm:pt modelId="{416F4EA6-2F76-1448-80F4-FFA629339F00}" type="pres">
      <dgm:prSet presAssocID="{9FBA0E39-A942-184E-A5D8-B776D2C4D679}" presName="node" presStyleLbl="node1" presStyleIdx="1" presStyleCnt="3">
        <dgm:presLayoutVars>
          <dgm:bulletEnabled val="1"/>
        </dgm:presLayoutVars>
      </dgm:prSet>
      <dgm:spPr/>
    </dgm:pt>
    <dgm:pt modelId="{706ED1A6-3E66-154A-B06A-9F4D57026C98}" type="pres">
      <dgm:prSet presAssocID="{75BC902A-8795-6D41-95FF-263A2CBDE0A4}" presName="sibTrans" presStyleLbl="sibTrans2D1" presStyleIdx="1" presStyleCnt="2"/>
      <dgm:spPr/>
    </dgm:pt>
    <dgm:pt modelId="{DE4BC6C7-B830-6144-B94A-ACD62FA7A785}" type="pres">
      <dgm:prSet presAssocID="{75BC902A-8795-6D41-95FF-263A2CBDE0A4}" presName="connectorText" presStyleLbl="sibTrans2D1" presStyleIdx="1" presStyleCnt="2"/>
      <dgm:spPr/>
    </dgm:pt>
    <dgm:pt modelId="{21C7BA79-9033-B248-BC96-C4A6D9DD6948}" type="pres">
      <dgm:prSet presAssocID="{9838EA52-89E3-9F4F-A437-7F23CDE009A9}" presName="node" presStyleLbl="node1" presStyleIdx="2" presStyleCnt="3">
        <dgm:presLayoutVars>
          <dgm:bulletEnabled val="1"/>
        </dgm:presLayoutVars>
      </dgm:prSet>
      <dgm:spPr/>
    </dgm:pt>
  </dgm:ptLst>
  <dgm:cxnLst>
    <dgm:cxn modelId="{FA251301-937A-7B4F-B51B-71923E414B9A}" srcId="{1AB16314-F057-1E41-8ED5-4EB7A999DC17}" destId="{9838EA52-89E3-9F4F-A437-7F23CDE009A9}" srcOrd="2" destOrd="0" parTransId="{7852BF5E-672B-BC44-B257-0BF0687C5627}" sibTransId="{0D4E1B2A-EA16-1C40-BC53-EF70D7E30F43}"/>
    <dgm:cxn modelId="{EA088620-73F1-B543-A0E7-A9EA4F6E8263}" type="presOf" srcId="{75BC902A-8795-6D41-95FF-263A2CBDE0A4}" destId="{706ED1A6-3E66-154A-B06A-9F4D57026C98}" srcOrd="0" destOrd="0" presId="urn:microsoft.com/office/officeart/2005/8/layout/process2"/>
    <dgm:cxn modelId="{A58B1B40-6366-284F-B61E-BC125DF7386D}" srcId="{1AB16314-F057-1E41-8ED5-4EB7A999DC17}" destId="{16159803-9A27-A04B-AFA8-ADAC5FDD986D}" srcOrd="0" destOrd="0" parTransId="{5D27A1A8-705F-394E-8AA3-9893B7EA1D74}" sibTransId="{8AE0E497-1DDD-CF43-9B49-BEC866707AA5}"/>
    <dgm:cxn modelId="{E5D5DE4D-FA13-7544-ACA3-4F5F372B2127}" type="presOf" srcId="{8AE0E497-1DDD-CF43-9B49-BEC866707AA5}" destId="{10F6FACA-7A3B-9A40-8724-59CA35ADFE14}" srcOrd="1" destOrd="0" presId="urn:microsoft.com/office/officeart/2005/8/layout/process2"/>
    <dgm:cxn modelId="{5603994F-71C7-DD4B-B1B3-DD09AEB9A24F}" type="presOf" srcId="{9FBA0E39-A942-184E-A5D8-B776D2C4D679}" destId="{416F4EA6-2F76-1448-80F4-FFA629339F00}" srcOrd="0" destOrd="0" presId="urn:microsoft.com/office/officeart/2005/8/layout/process2"/>
    <dgm:cxn modelId="{A1C92B60-7071-2242-B5AA-959F126EBAED}" type="presOf" srcId="{8AE0E497-1DDD-CF43-9B49-BEC866707AA5}" destId="{56368A43-D080-AD4E-8736-4BE1B9A30A80}" srcOrd="0" destOrd="0" presId="urn:microsoft.com/office/officeart/2005/8/layout/process2"/>
    <dgm:cxn modelId="{931EBB76-2161-AB47-91EB-7A8403B26C3B}" type="presOf" srcId="{16159803-9A27-A04B-AFA8-ADAC5FDD986D}" destId="{3B5A6B8A-B669-2A44-AEBB-E83E1E792523}" srcOrd="0" destOrd="0" presId="urn:microsoft.com/office/officeart/2005/8/layout/process2"/>
    <dgm:cxn modelId="{4CC6E67D-99E5-2549-9190-2D979D916607}" type="presOf" srcId="{1AB16314-F057-1E41-8ED5-4EB7A999DC17}" destId="{0C7EFE73-0691-034D-AA6D-6C4FA8CB0564}" srcOrd="0" destOrd="0" presId="urn:microsoft.com/office/officeart/2005/8/layout/process2"/>
    <dgm:cxn modelId="{B54233A6-1B13-9045-B255-683546EAC0F4}" type="presOf" srcId="{9838EA52-89E3-9F4F-A437-7F23CDE009A9}" destId="{21C7BA79-9033-B248-BC96-C4A6D9DD6948}" srcOrd="0" destOrd="0" presId="urn:microsoft.com/office/officeart/2005/8/layout/process2"/>
    <dgm:cxn modelId="{BB8698D2-6A1C-AE4A-8CA7-AD538D2F9A6F}" srcId="{1AB16314-F057-1E41-8ED5-4EB7A999DC17}" destId="{9FBA0E39-A942-184E-A5D8-B776D2C4D679}" srcOrd="1" destOrd="0" parTransId="{DDE20E82-6E48-2444-A6F4-69A7DBDE59F9}" sibTransId="{75BC902A-8795-6D41-95FF-263A2CBDE0A4}"/>
    <dgm:cxn modelId="{C62B24FE-00DA-E843-8CFB-3B419A073EFF}" type="presOf" srcId="{75BC902A-8795-6D41-95FF-263A2CBDE0A4}" destId="{DE4BC6C7-B830-6144-B94A-ACD62FA7A785}" srcOrd="1" destOrd="0" presId="urn:microsoft.com/office/officeart/2005/8/layout/process2"/>
    <dgm:cxn modelId="{0238BBEF-F209-0943-A88C-4426BCB701A8}" type="presParOf" srcId="{0C7EFE73-0691-034D-AA6D-6C4FA8CB0564}" destId="{3B5A6B8A-B669-2A44-AEBB-E83E1E792523}" srcOrd="0" destOrd="0" presId="urn:microsoft.com/office/officeart/2005/8/layout/process2"/>
    <dgm:cxn modelId="{A9100648-CDC5-7C42-BE24-E88EE537B08D}" type="presParOf" srcId="{0C7EFE73-0691-034D-AA6D-6C4FA8CB0564}" destId="{56368A43-D080-AD4E-8736-4BE1B9A30A80}" srcOrd="1" destOrd="0" presId="urn:microsoft.com/office/officeart/2005/8/layout/process2"/>
    <dgm:cxn modelId="{E0EBB83F-751D-564A-9FB2-63D5FCD02F46}" type="presParOf" srcId="{56368A43-D080-AD4E-8736-4BE1B9A30A80}" destId="{10F6FACA-7A3B-9A40-8724-59CA35ADFE14}" srcOrd="0" destOrd="0" presId="urn:microsoft.com/office/officeart/2005/8/layout/process2"/>
    <dgm:cxn modelId="{98B36007-E5D8-904F-AE93-F78474125A2C}" type="presParOf" srcId="{0C7EFE73-0691-034D-AA6D-6C4FA8CB0564}" destId="{416F4EA6-2F76-1448-80F4-FFA629339F00}" srcOrd="2" destOrd="0" presId="urn:microsoft.com/office/officeart/2005/8/layout/process2"/>
    <dgm:cxn modelId="{CC4AF81C-FED4-0A4A-A107-B7F1A12B6AB2}" type="presParOf" srcId="{0C7EFE73-0691-034D-AA6D-6C4FA8CB0564}" destId="{706ED1A6-3E66-154A-B06A-9F4D57026C98}" srcOrd="3" destOrd="0" presId="urn:microsoft.com/office/officeart/2005/8/layout/process2"/>
    <dgm:cxn modelId="{C3625DB7-572A-D846-B7E5-E7FA60BB5AC4}" type="presParOf" srcId="{706ED1A6-3E66-154A-B06A-9F4D57026C98}" destId="{DE4BC6C7-B830-6144-B94A-ACD62FA7A785}" srcOrd="0" destOrd="0" presId="urn:microsoft.com/office/officeart/2005/8/layout/process2"/>
    <dgm:cxn modelId="{C69E9350-A950-7749-9714-9E82EE9A5AD6}" type="presParOf" srcId="{0C7EFE73-0691-034D-AA6D-6C4FA8CB0564}" destId="{21C7BA79-9033-B248-BC96-C4A6D9DD6948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BE1118-79DD-4441-B522-FA60742F3F69}">
      <dsp:nvSpPr>
        <dsp:cNvPr id="0" name=""/>
        <dsp:cNvSpPr/>
      </dsp:nvSpPr>
      <dsp:spPr>
        <a:xfrm rot="5400000">
          <a:off x="1535162" y="1593062"/>
          <a:ext cx="1408926" cy="160401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5EEBD8-4DF8-404F-87DE-D15D57F6B07C}">
      <dsp:nvSpPr>
        <dsp:cNvPr id="0" name=""/>
        <dsp:cNvSpPr/>
      </dsp:nvSpPr>
      <dsp:spPr>
        <a:xfrm>
          <a:off x="1161882" y="31239"/>
          <a:ext cx="2371802" cy="166018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Bodoni 72 Smallcaps Book" pitchFamily="2" charset="0"/>
            </a:rPr>
            <a:t>Data collection using web scraping</a:t>
          </a:r>
          <a:endParaRPr lang="en-GB" sz="2000" kern="1200" dirty="0"/>
        </a:p>
      </dsp:txBody>
      <dsp:txXfrm>
        <a:off x="1242940" y="112297"/>
        <a:ext cx="2209686" cy="1498068"/>
      </dsp:txXfrm>
    </dsp:sp>
    <dsp:sp modelId="{E26440AB-2E37-D642-AADF-B721F1245C59}">
      <dsp:nvSpPr>
        <dsp:cNvPr id="0" name=""/>
        <dsp:cNvSpPr/>
      </dsp:nvSpPr>
      <dsp:spPr>
        <a:xfrm>
          <a:off x="3525085" y="189575"/>
          <a:ext cx="3152186" cy="1341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latin typeface="Bodoni 72 Smallcaps Book" pitchFamily="2" charset="0"/>
            </a:rPr>
            <a:t>Python Programming</a:t>
          </a:r>
          <a:endParaRPr lang="en-GB" sz="1600" kern="1200" dirty="0">
            <a:latin typeface="Bodoni 72 Smallcaps Book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Bodoni 72 Smallcaps Book" pitchFamily="2" charset="0"/>
            </a:rPr>
            <a:t>Social media stats</a:t>
          </a:r>
        </a:p>
      </dsp:txBody>
      <dsp:txXfrm>
        <a:off x="3525085" y="189575"/>
        <a:ext cx="3152186" cy="1341834"/>
      </dsp:txXfrm>
    </dsp:sp>
    <dsp:sp modelId="{ED6761BE-EC1B-7C49-93B1-C10F93EAA8BF}">
      <dsp:nvSpPr>
        <dsp:cNvPr id="0" name=""/>
        <dsp:cNvSpPr/>
      </dsp:nvSpPr>
      <dsp:spPr>
        <a:xfrm rot="5400000">
          <a:off x="3844157" y="3457997"/>
          <a:ext cx="1408926" cy="160401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B7E44A-152C-C14D-B775-A9E2C68BA603}">
      <dsp:nvSpPr>
        <dsp:cNvPr id="0" name=""/>
        <dsp:cNvSpPr/>
      </dsp:nvSpPr>
      <dsp:spPr>
        <a:xfrm>
          <a:off x="3470877" y="1896174"/>
          <a:ext cx="2371802" cy="166018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Bodoni 72 Smallcaps Book" pitchFamily="2" charset="0"/>
            </a:rPr>
            <a:t>Merge data sets and generate dictionary of social media, countries and users</a:t>
          </a:r>
          <a:endParaRPr lang="en-GB" sz="2000" kern="1200" dirty="0"/>
        </a:p>
      </dsp:txBody>
      <dsp:txXfrm>
        <a:off x="3551935" y="1977232"/>
        <a:ext cx="2209686" cy="1498068"/>
      </dsp:txXfrm>
    </dsp:sp>
    <dsp:sp modelId="{BDAFE3B9-FA36-EF40-84D2-C490D9135C23}">
      <dsp:nvSpPr>
        <dsp:cNvPr id="0" name=""/>
        <dsp:cNvSpPr/>
      </dsp:nvSpPr>
      <dsp:spPr>
        <a:xfrm>
          <a:off x="5878345" y="2055356"/>
          <a:ext cx="2787792" cy="1341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Bodoni 72 Smallcaps Book" pitchFamily="2" charset="0"/>
            </a:rPr>
            <a:t>Python Programming </a:t>
          </a:r>
          <a:endParaRPr lang="en-GB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Bodoni 72 Smallcaps Book" pitchFamily="2" charset="0"/>
            </a:rPr>
            <a:t>Data Preparation</a:t>
          </a:r>
        </a:p>
      </dsp:txBody>
      <dsp:txXfrm>
        <a:off x="5878345" y="2055356"/>
        <a:ext cx="2787792" cy="1341834"/>
      </dsp:txXfrm>
    </dsp:sp>
    <dsp:sp modelId="{B8A1B320-9036-0D48-8F21-213E42410043}">
      <dsp:nvSpPr>
        <dsp:cNvPr id="0" name=""/>
        <dsp:cNvSpPr/>
      </dsp:nvSpPr>
      <dsp:spPr>
        <a:xfrm>
          <a:off x="5779873" y="3761109"/>
          <a:ext cx="2371802" cy="166018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>
              <a:latin typeface="Bodoni 72 Smallcaps Book" pitchFamily="2" charset="0"/>
            </a:rPr>
            <a:t>Build website and map the values on search to map that shows bar graph</a:t>
          </a:r>
          <a:endParaRPr lang="en-GB" sz="2000" kern="1200" dirty="0"/>
        </a:p>
      </dsp:txBody>
      <dsp:txXfrm>
        <a:off x="5860931" y="3842167"/>
        <a:ext cx="2209686" cy="1498068"/>
      </dsp:txXfrm>
    </dsp:sp>
    <dsp:sp modelId="{9C29534A-77B6-9246-9B2C-8A7156A6012D}">
      <dsp:nvSpPr>
        <dsp:cNvPr id="0" name=""/>
        <dsp:cNvSpPr/>
      </dsp:nvSpPr>
      <dsp:spPr>
        <a:xfrm>
          <a:off x="8254478" y="3863760"/>
          <a:ext cx="2921516" cy="1341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Bodoni 72 Smallcaps Book" pitchFamily="2" charset="0"/>
            </a:rPr>
            <a:t>Web stack – HTML, CSS &amp; JS</a:t>
          </a:r>
          <a:endParaRPr lang="en-GB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Bodoni 72 Smallcaps Book" pitchFamily="2" charset="0"/>
            </a:rPr>
            <a:t>Here Maps API</a:t>
          </a:r>
        </a:p>
      </dsp:txBody>
      <dsp:txXfrm>
        <a:off x="8254478" y="3863760"/>
        <a:ext cx="2921516" cy="13418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7604A-73A6-6E4F-9C54-847ADB0C18DD}">
      <dsp:nvSpPr>
        <dsp:cNvPr id="0" name=""/>
        <dsp:cNvSpPr/>
      </dsp:nvSpPr>
      <dsp:spPr>
        <a:xfrm>
          <a:off x="5186" y="197354"/>
          <a:ext cx="2267519" cy="13605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latin typeface="Apple Chancery" panose="03020702040506060504" pitchFamily="66" charset="-79"/>
              <a:cs typeface="Apple Chancery" panose="03020702040506060504" pitchFamily="66" charset="-79"/>
            </a:rPr>
            <a:t>Overview of data sets collected for social media data</a:t>
          </a:r>
        </a:p>
      </dsp:txBody>
      <dsp:txXfrm>
        <a:off x="45034" y="237202"/>
        <a:ext cx="2187823" cy="1280815"/>
      </dsp:txXfrm>
    </dsp:sp>
    <dsp:sp modelId="{A4B93635-00E4-134F-8572-3BACF0DCF57D}">
      <dsp:nvSpPr>
        <dsp:cNvPr id="0" name=""/>
        <dsp:cNvSpPr/>
      </dsp:nvSpPr>
      <dsp:spPr>
        <a:xfrm>
          <a:off x="2499457" y="596437"/>
          <a:ext cx="480714" cy="5623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2499457" y="708906"/>
        <a:ext cx="336500" cy="337406"/>
      </dsp:txXfrm>
    </dsp:sp>
    <dsp:sp modelId="{8CAF76A8-4AA1-AB43-9D9C-1221962989C2}">
      <dsp:nvSpPr>
        <dsp:cNvPr id="0" name=""/>
        <dsp:cNvSpPr/>
      </dsp:nvSpPr>
      <dsp:spPr>
        <a:xfrm>
          <a:off x="3179713" y="197354"/>
          <a:ext cx="2267519" cy="13605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latin typeface="Apple Chancery" panose="03020702040506060504" pitchFamily="66" charset="-79"/>
              <a:cs typeface="Apple Chancery" panose="03020702040506060504" pitchFamily="66" charset="-79"/>
            </a:rPr>
            <a:t>Framing a data set for cities, latitudes and longitudes</a:t>
          </a:r>
        </a:p>
      </dsp:txBody>
      <dsp:txXfrm>
        <a:off x="3219561" y="237202"/>
        <a:ext cx="2187823" cy="1280815"/>
      </dsp:txXfrm>
    </dsp:sp>
    <dsp:sp modelId="{B06616DF-4972-3040-9034-209DCC2489CC}">
      <dsp:nvSpPr>
        <dsp:cNvPr id="0" name=""/>
        <dsp:cNvSpPr/>
      </dsp:nvSpPr>
      <dsp:spPr>
        <a:xfrm>
          <a:off x="5673985" y="596437"/>
          <a:ext cx="480714" cy="5623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5673985" y="708906"/>
        <a:ext cx="336500" cy="337406"/>
      </dsp:txXfrm>
    </dsp:sp>
    <dsp:sp modelId="{01E120FB-D32B-8946-94DB-E3CED2F6FEAE}">
      <dsp:nvSpPr>
        <dsp:cNvPr id="0" name=""/>
        <dsp:cNvSpPr/>
      </dsp:nvSpPr>
      <dsp:spPr>
        <a:xfrm>
          <a:off x="6354241" y="197354"/>
          <a:ext cx="2267519" cy="13605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latin typeface="Apple Chancery" panose="03020702040506060504" pitchFamily="66" charset="-79"/>
              <a:cs typeface="Apple Chancery" panose="03020702040506060504" pitchFamily="66" charset="-79"/>
            </a:rPr>
            <a:t>Extracting data from datasets</a:t>
          </a:r>
        </a:p>
      </dsp:txBody>
      <dsp:txXfrm>
        <a:off x="6394089" y="237202"/>
        <a:ext cx="2187823" cy="1280815"/>
      </dsp:txXfrm>
    </dsp:sp>
    <dsp:sp modelId="{B3C4B5C3-DD95-954A-AFC1-12D2BC10CD2B}">
      <dsp:nvSpPr>
        <dsp:cNvPr id="0" name=""/>
        <dsp:cNvSpPr/>
      </dsp:nvSpPr>
      <dsp:spPr>
        <a:xfrm>
          <a:off x="8848513" y="596437"/>
          <a:ext cx="480714" cy="5623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8848513" y="708906"/>
        <a:ext cx="336500" cy="337406"/>
      </dsp:txXfrm>
    </dsp:sp>
    <dsp:sp modelId="{5E993885-2B21-C444-988D-C0C8B6E336F6}">
      <dsp:nvSpPr>
        <dsp:cNvPr id="0" name=""/>
        <dsp:cNvSpPr/>
      </dsp:nvSpPr>
      <dsp:spPr>
        <a:xfrm>
          <a:off x="9528769" y="197354"/>
          <a:ext cx="2267519" cy="13605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latin typeface="Apple Chancery" panose="03020702040506060504" pitchFamily="66" charset="-79"/>
              <a:cs typeface="Apple Chancery" panose="03020702040506060504" pitchFamily="66" charset="-79"/>
            </a:rPr>
            <a:t>Merging data to form dictionary or key value pairs</a:t>
          </a:r>
        </a:p>
      </dsp:txBody>
      <dsp:txXfrm>
        <a:off x="9568617" y="237202"/>
        <a:ext cx="2187823" cy="12808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5A6B8A-B669-2A44-AEBB-E83E1E792523}">
      <dsp:nvSpPr>
        <dsp:cNvPr id="0" name=""/>
        <dsp:cNvSpPr/>
      </dsp:nvSpPr>
      <dsp:spPr>
        <a:xfrm>
          <a:off x="2448663" y="0"/>
          <a:ext cx="2140245" cy="11890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Bodoni 72 Smallcaps Book" pitchFamily="2" charset="0"/>
            </a:rPr>
            <a:t>Import the prepared data into JS file</a:t>
          </a:r>
        </a:p>
      </dsp:txBody>
      <dsp:txXfrm>
        <a:off x="2483488" y="34825"/>
        <a:ext cx="2070595" cy="1119375"/>
      </dsp:txXfrm>
    </dsp:sp>
    <dsp:sp modelId="{56368A43-D080-AD4E-8736-4BE1B9A30A80}">
      <dsp:nvSpPr>
        <dsp:cNvPr id="0" name=""/>
        <dsp:cNvSpPr/>
      </dsp:nvSpPr>
      <dsp:spPr>
        <a:xfrm rot="5400000">
          <a:off x="3295843" y="1218750"/>
          <a:ext cx="445884" cy="53506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 rot="-5400000">
        <a:off x="3358267" y="1263339"/>
        <a:ext cx="321037" cy="312119"/>
      </dsp:txXfrm>
    </dsp:sp>
    <dsp:sp modelId="{416F4EA6-2F76-1448-80F4-FFA629339F00}">
      <dsp:nvSpPr>
        <dsp:cNvPr id="0" name=""/>
        <dsp:cNvSpPr/>
      </dsp:nvSpPr>
      <dsp:spPr>
        <a:xfrm>
          <a:off x="2448663" y="1783537"/>
          <a:ext cx="2140245" cy="11890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4900445"/>
                <a:satOff val="-20388"/>
                <a:lumOff val="4804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4900445"/>
                <a:satOff val="-20388"/>
                <a:lumOff val="4804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4900445"/>
                <a:satOff val="-20388"/>
                <a:lumOff val="4804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Bodoni 72 Smallcaps Book" pitchFamily="2" charset="0"/>
            </a:rPr>
            <a:t>Create HERE MAPS authentication and call the API</a:t>
          </a:r>
        </a:p>
      </dsp:txBody>
      <dsp:txXfrm>
        <a:off x="2483488" y="1818362"/>
        <a:ext cx="2070595" cy="1119375"/>
      </dsp:txXfrm>
    </dsp:sp>
    <dsp:sp modelId="{706ED1A6-3E66-154A-B06A-9F4D57026C98}">
      <dsp:nvSpPr>
        <dsp:cNvPr id="0" name=""/>
        <dsp:cNvSpPr/>
      </dsp:nvSpPr>
      <dsp:spPr>
        <a:xfrm rot="5400000">
          <a:off x="3295843" y="3002288"/>
          <a:ext cx="445884" cy="53506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 rot="-5400000">
        <a:off x="3358267" y="3046877"/>
        <a:ext cx="321037" cy="312119"/>
      </dsp:txXfrm>
    </dsp:sp>
    <dsp:sp modelId="{21C7BA79-9033-B248-BC96-C4A6D9DD6948}">
      <dsp:nvSpPr>
        <dsp:cNvPr id="0" name=""/>
        <dsp:cNvSpPr/>
      </dsp:nvSpPr>
      <dsp:spPr>
        <a:xfrm>
          <a:off x="2448663" y="3567075"/>
          <a:ext cx="2140245" cy="11890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Bodoni 72 Smallcaps Book" pitchFamily="2" charset="0"/>
            </a:rPr>
            <a:t>Code using  HTML and CSS for website UI</a:t>
          </a:r>
        </a:p>
      </dsp:txBody>
      <dsp:txXfrm>
        <a:off x="2483488" y="3601900"/>
        <a:ext cx="2070595" cy="11193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46281-8A44-3240-A241-2FD2F04F317F}" type="datetimeFigureOut">
              <a:rPr lang="en-US" smtClean="0"/>
              <a:t>6/27/20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81D2D2-4A93-A346-A788-1D1EE0FEC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36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D21D8-5FA6-324A-A305-B01C9CC4E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2EB0EC-0728-C147-B1B8-55078E9DD3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7EA0E-1D8D-B041-AAD8-D20EF9A4A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A5FCC-295D-CC48-A665-A3ACF5958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93761-D0E1-004F-A74D-962E8EF6A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0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BF58-7C96-7B4F-B20A-417B78912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747959-FA11-2B40-BA6D-AC937E586F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0E96D-5DD3-8F41-A14E-4237063DA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2A574-8AA2-314C-8819-3293EADB1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C690D-B5FA-9F40-AAB9-49269AAE3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06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A0B0B7-87FB-C940-97E5-AEB3D44487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15D315-9D20-7948-8C5C-C24ED5ED26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57653-7D7E-A341-943E-3C8A58939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698E3-09AE-E04C-8544-1BF3B63BF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EF56D-A438-1848-95A2-E567E53E3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310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C35E4-CA60-7E4A-A497-0BCB0B619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93D2E-D4F2-E14A-B442-FBF032FCA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A220F-3212-4C43-B6AB-0BFADEAFA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664E2-006E-FE44-9CC8-1DB13F137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4B055-604D-3A43-953D-B87FE0E0E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55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2D770-0652-054C-80D4-9668A6704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759F05-810D-3241-8C8D-CC613C2DA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F0E84-AC76-8141-BE24-929DF3068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7F758-6011-1B4F-89DE-E56AF4356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AD7EA-980F-A446-BCAD-1F126168F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94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9920E-4789-FF4D-8DDA-2DB526B78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06741-54C2-F34B-9D31-1E6AD69E8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022118-B364-8344-81FB-E00DB2452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9ABCF2-4AE3-D949-BBFB-A03DDC555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CE0AE1-6B9A-8A4A-B897-AD9F72F74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489A6-A0B2-2A4F-A4CB-CFDE38C29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95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E151F-EF18-614B-98EE-595B96BA5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9ADD1-E870-8248-B710-76273F8466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2AD3D9-9529-BA48-9E05-E954F6AC5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34BE31-F35B-8E4F-8D68-6751823123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75223E-4F08-1F4A-BE99-3165A1B4F8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B5C10D-953E-9748-8E2C-37926D25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7C8DB4-EAA5-6E43-85D4-F5B8932C6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DBB3AE-2869-7742-B584-923D45F4E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31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0D208-ABA7-8349-9FAF-69E6269C2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1ECD40-941A-7E43-8D72-FC4E7CDF7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7F3A26-7C45-D441-8C87-956F836B4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C21B36-23CC-6249-8CBE-2C47C2182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264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816AD6-E34D-F241-AA8F-C061D14A9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CC8949-774D-6943-B312-88E37E502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F230A-F4A6-844D-932D-A1ED65EDA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9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F05E4-6367-F942-A47E-CD506C19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22103-8A22-2444-AEC0-2606CE7C8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15B649-6C4D-744C-A987-7E1AB7FB8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63C65-3EFF-B049-B748-8BD013BBD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DB7B5E-F35A-CF4D-9A98-7C7B1E33B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6966B4-BDB5-F74E-9440-02A2B206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14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99A7F-4D4A-684D-BCEC-D26B89945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2814F9-47A5-5B47-BD1E-E5FFA8B9AF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E4564C-3441-0B41-8C61-EA1EA6C774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AEEC16-C83A-424F-B685-9E3B95F39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ED6798-B703-8B47-A738-9620732CD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FB4550-1EAC-8F48-86C3-BAE75F92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30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FBD181-8065-9D48-8BBC-D69703C33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0F273-0985-B44F-A053-475CBBC60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FDA54-77B4-B741-A623-D97FECE78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FB7F4-B68A-5946-A3E7-41B7E199A5B4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545B7-1044-E144-A60C-B794E8FD65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AAA92-61D3-A344-ADCC-D6B8B1EEC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40546-69B0-5E45-B676-7B030488BE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873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s.statcounter.com/social-media-stats/all/" TargetMode="External"/><Relationship Id="rId3" Type="http://schemas.openxmlformats.org/officeDocument/2006/relationships/diagramLayout" Target="../diagrams/layout1.xml"/><Relationship Id="rId7" Type="http://schemas.openxmlformats.org/officeDocument/2006/relationships/image" Target="../media/image4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9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2777DF-C892-AC47-9A2A-FC41AF66048E}"/>
              </a:ext>
            </a:extLst>
          </p:cNvPr>
          <p:cNvSpPr/>
          <p:nvPr/>
        </p:nvSpPr>
        <p:spPr>
          <a:xfrm>
            <a:off x="337759" y="1191019"/>
            <a:ext cx="6462026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72 Smallcaps Book" pitchFamily="2" charset="0"/>
              </a:rPr>
              <a:t>Team Aadhya</a:t>
            </a:r>
          </a:p>
          <a:p>
            <a:pPr algn="ctr"/>
            <a:r>
              <a:rPr lang="en-GB" sz="6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72 Smallcaps Book" pitchFamily="2" charset="0"/>
              </a:rPr>
              <a:t>Final Presentation</a:t>
            </a:r>
            <a:endParaRPr lang="en-GB" sz="6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odoni 72 Smallcaps Book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15C7DD-F366-6C41-924A-4F55186BBE79}"/>
              </a:ext>
            </a:extLst>
          </p:cNvPr>
          <p:cNvSpPr txBox="1"/>
          <p:nvPr/>
        </p:nvSpPr>
        <p:spPr>
          <a:xfrm>
            <a:off x="1178763" y="3314677"/>
            <a:ext cx="46217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Bodoni 72 Smallcaps Book" pitchFamily="2" charset="0"/>
              </a:rPr>
              <a:t> Theme: Social Trends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A68945-9433-E445-AC40-593DB224D0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47" r="50000"/>
          <a:stretch/>
        </p:blipFill>
        <p:spPr>
          <a:xfrm>
            <a:off x="7031871" y="1021312"/>
            <a:ext cx="4844443" cy="48153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5C6CD1-EA36-3B48-9FDE-CED6CDD61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394" y="4174696"/>
            <a:ext cx="2648477" cy="200876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4E79B4-92A0-234E-BBDF-178CAF6AA974}"/>
              </a:ext>
            </a:extLst>
          </p:cNvPr>
          <p:cNvSpPr/>
          <p:nvPr/>
        </p:nvSpPr>
        <p:spPr>
          <a:xfrm>
            <a:off x="7567197" y="559647"/>
            <a:ext cx="377379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24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ple Chancery" panose="03020702040506060504" pitchFamily="66" charset="-79"/>
                <a:cs typeface="Apple Chancery" panose="03020702040506060504" pitchFamily="66" charset="-79"/>
              </a:rPr>
              <a:t>Website: Social Trendometer</a:t>
            </a:r>
            <a:endParaRPr lang="en-GB" sz="2400" b="0" cap="none" spc="0" dirty="0">
              <a:ln w="0"/>
              <a:solidFill>
                <a:srgbClr val="00206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ple Chancery" panose="03020702040506060504" pitchFamily="66" charset="-79"/>
              <a:cs typeface="Apple Chancery" panose="03020702040506060504" pitchFamily="66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39326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ED7BD10-C029-8C4A-A821-05571FE39D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2386808"/>
              </p:ext>
            </p:extLst>
          </p:nvPr>
        </p:nvGraphicFramePr>
        <p:xfrm>
          <a:off x="-393927" y="702733"/>
          <a:ext cx="11636828" cy="54525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6674364C-2D49-204A-8729-4C4AA82E9A1B}"/>
              </a:ext>
            </a:extLst>
          </p:cNvPr>
          <p:cNvSpPr/>
          <p:nvPr/>
        </p:nvSpPr>
        <p:spPr>
          <a:xfrm>
            <a:off x="4569780" y="-15881"/>
            <a:ext cx="305243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6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72 Smallcaps Book" pitchFamily="2" charset="0"/>
              </a:rPr>
              <a:t>Approach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954C8F-153C-D74A-B3ED-AB9397DB46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22219" y="999782"/>
            <a:ext cx="4019550" cy="316204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901A3F-F830-1040-9F2C-7F86741AD1D0}"/>
              </a:ext>
            </a:extLst>
          </p:cNvPr>
          <p:cNvSpPr/>
          <p:nvPr/>
        </p:nvSpPr>
        <p:spPr>
          <a:xfrm>
            <a:off x="4569780" y="6221483"/>
            <a:ext cx="64218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>
                <a:latin typeface="Apple Chancery" panose="03020702040506060504" pitchFamily="66" charset="-79"/>
                <a:cs typeface="Apple Chancery" panose="03020702040506060504" pitchFamily="66" charset="-79"/>
                <a:hlinkClick r:id="rId8"/>
              </a:rPr>
              <a:t>https://gs.statcounter.com/social-media-stats/all/</a:t>
            </a:r>
            <a:endParaRPr lang="en-US" sz="2400" dirty="0">
              <a:latin typeface="Apple Chancery" panose="03020702040506060504" pitchFamily="66" charset="-79"/>
              <a:cs typeface="Apple Chancery" panose="03020702040506060504" pitchFamily="66" charset="-79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A55CFE-547F-964F-A99E-6570FB90DA41}"/>
              </a:ext>
            </a:extLst>
          </p:cNvPr>
          <p:cNvSpPr txBox="1"/>
          <p:nvPr/>
        </p:nvSpPr>
        <p:spPr>
          <a:xfrm>
            <a:off x="2499983" y="6221482"/>
            <a:ext cx="2154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Website source </a:t>
            </a:r>
            <a:r>
              <a:rPr lang="en-US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875304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39B52D-F421-A245-92DD-E6EDA18714BB}"/>
              </a:ext>
            </a:extLst>
          </p:cNvPr>
          <p:cNvSpPr/>
          <p:nvPr/>
        </p:nvSpPr>
        <p:spPr>
          <a:xfrm>
            <a:off x="2449007" y="157162"/>
            <a:ext cx="78470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GB" sz="4000" dirty="0">
                <a:latin typeface="Bodoni 72 Smallcaps Book" pitchFamily="2" charset="0"/>
              </a:rPr>
              <a:t>Data Preparation – Implementation (I)</a:t>
            </a:r>
            <a:endParaRPr lang="en-GB" sz="40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4F55E48-EA7F-5948-99BF-DFC9E9451C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4108670"/>
              </p:ext>
            </p:extLst>
          </p:nvPr>
        </p:nvGraphicFramePr>
        <p:xfrm>
          <a:off x="195262" y="1136511"/>
          <a:ext cx="11801475" cy="1755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9EED7733-56E3-194A-8970-EEF2213314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262" y="3429000"/>
            <a:ext cx="3533535" cy="17552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A6A8A12-306A-F943-BBD5-7C09B131FC9B}"/>
              </a:ext>
            </a:extLst>
          </p:cNvPr>
          <p:cNvCxnSpPr/>
          <p:nvPr/>
        </p:nvCxnSpPr>
        <p:spPr>
          <a:xfrm>
            <a:off x="1614488" y="2891731"/>
            <a:ext cx="0" cy="422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9B26DC87-8E74-5941-B45F-507BAF9436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21967" y="3400426"/>
            <a:ext cx="2814541" cy="22924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4A94BD5-D7CD-5640-8671-24FDA4B85A16}"/>
              </a:ext>
            </a:extLst>
          </p:cNvPr>
          <p:cNvCxnSpPr>
            <a:cxnSpLocks/>
          </p:cNvCxnSpPr>
          <p:nvPr/>
        </p:nvCxnSpPr>
        <p:spPr>
          <a:xfrm>
            <a:off x="4521199" y="2771775"/>
            <a:ext cx="0" cy="542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970F19A4-CBDA-D745-A716-F293B6A905E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27430" y="3400426"/>
            <a:ext cx="5179088" cy="23210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B856852-F5DF-2644-AA31-CED6F2396B4C}"/>
              </a:ext>
            </a:extLst>
          </p:cNvPr>
          <p:cNvCxnSpPr>
            <a:cxnSpLocks/>
          </p:cNvCxnSpPr>
          <p:nvPr/>
        </p:nvCxnSpPr>
        <p:spPr>
          <a:xfrm>
            <a:off x="7688261" y="2752724"/>
            <a:ext cx="0" cy="542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BD620A3-52FA-1C40-8858-7756CE73C588}"/>
              </a:ext>
            </a:extLst>
          </p:cNvPr>
          <p:cNvSpPr txBox="1"/>
          <p:nvPr/>
        </p:nvSpPr>
        <p:spPr>
          <a:xfrm>
            <a:off x="124516" y="5860852"/>
            <a:ext cx="4049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Final dictionary key value pairs sample</a:t>
            </a:r>
            <a:r>
              <a:rPr lang="en-US" dirty="0"/>
              <a:t>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C4984B7-E14C-B54B-9B13-BABAA899E350}"/>
              </a:ext>
            </a:extLst>
          </p:cNvPr>
          <p:cNvSpPr txBox="1"/>
          <p:nvPr/>
        </p:nvSpPr>
        <p:spPr>
          <a:xfrm>
            <a:off x="4174023" y="5860852"/>
            <a:ext cx="6856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{'latitude': -33.44889, 'longitude': -70.669265, </a:t>
            </a:r>
          </a:p>
          <a:p>
            <a:r>
              <a:rPr lang="en-US" dirty="0"/>
              <a:t>'values': [66.45, 6.58, 3.44, 12.78, 9.92, 0.57, 0.1, 0.11], 'name': 'Chile'},</a:t>
            </a:r>
          </a:p>
        </p:txBody>
      </p:sp>
    </p:spTree>
    <p:extLst>
      <p:ext uri="{BB962C8B-B14F-4D97-AF65-F5344CB8AC3E}">
        <p14:creationId xmlns:p14="http://schemas.microsoft.com/office/powerpoint/2010/main" val="3339098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ata_preprocessing" descr="Data_preprocessing">
            <a:hlinkClick r:id="" action="ppaction://media"/>
            <a:extLst>
              <a:ext uri="{FF2B5EF4-FFF2-40B4-BE49-F238E27FC236}">
                <a16:creationId xmlns:a16="http://schemas.microsoft.com/office/drawing/2014/main" id="{4BF60C62-748E-1F4D-8E59-76BCE6AB24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60926" y="776177"/>
            <a:ext cx="9453865" cy="590866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3618142-811D-0944-8DC1-D2510B85009C}"/>
              </a:ext>
            </a:extLst>
          </p:cNvPr>
          <p:cNvSpPr/>
          <p:nvPr/>
        </p:nvSpPr>
        <p:spPr>
          <a:xfrm>
            <a:off x="5754918" y="0"/>
            <a:ext cx="382669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4000" b="1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72 Smallcaps Book" pitchFamily="2" charset="0"/>
              </a:rPr>
              <a:t>Data Preparation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F426C3-E09F-7140-8DD2-12A12C203714}"/>
              </a:ext>
            </a:extLst>
          </p:cNvPr>
          <p:cNvSpPr txBox="1"/>
          <p:nvPr/>
        </p:nvSpPr>
        <p:spPr>
          <a:xfrm>
            <a:off x="58586" y="0"/>
            <a:ext cx="24801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  <a:latin typeface="Bodoni 72 Smallcaps Book" pitchFamily="2" charset="0"/>
              </a:rPr>
              <a:t>Tech Stack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EA8A91-1038-E640-BD13-C576E85614F4}"/>
              </a:ext>
            </a:extLst>
          </p:cNvPr>
          <p:cNvSpPr txBox="1"/>
          <p:nvPr/>
        </p:nvSpPr>
        <p:spPr>
          <a:xfrm>
            <a:off x="246939" y="2521059"/>
            <a:ext cx="210346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atin typeface="Bodoni 72 Smallcaps Book" pitchFamily="2" charset="0"/>
              </a:rPr>
              <a:t>Python</a:t>
            </a:r>
          </a:p>
          <a:p>
            <a:pPr algn="ctr"/>
            <a:r>
              <a:rPr lang="en-US" sz="2800" b="1" dirty="0">
                <a:latin typeface="Bodoni 72 Smallcaps Book" pitchFamily="2" charset="0"/>
              </a:rPr>
              <a:t>PyCharm IDE</a:t>
            </a:r>
          </a:p>
          <a:p>
            <a:pPr algn="ctr"/>
            <a:r>
              <a:rPr lang="en-US" sz="2800" b="1" dirty="0">
                <a:latin typeface="Bodoni 72 Smallcaps Book" pitchFamily="2" charset="0"/>
              </a:rPr>
              <a:t>Pandas</a:t>
            </a:r>
          </a:p>
          <a:p>
            <a:pPr algn="ctr"/>
            <a:r>
              <a:rPr lang="en-US" sz="2800" b="1" dirty="0">
                <a:latin typeface="Bodoni 72 Smallcaps Book" pitchFamily="2" charset="0"/>
              </a:rPr>
              <a:t>NumPy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4509AF-E521-A74D-8EF6-02CB4B276E3B}"/>
              </a:ext>
            </a:extLst>
          </p:cNvPr>
          <p:cNvSpPr/>
          <p:nvPr/>
        </p:nvSpPr>
        <p:spPr>
          <a:xfrm>
            <a:off x="937953" y="5857726"/>
            <a:ext cx="132119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72 Smallcaps Book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10317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A809013-2025-8845-9F62-7E70D6C779CE}"/>
              </a:ext>
            </a:extLst>
          </p:cNvPr>
          <p:cNvSpPr/>
          <p:nvPr/>
        </p:nvSpPr>
        <p:spPr>
          <a:xfrm>
            <a:off x="4749837" y="0"/>
            <a:ext cx="583685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4000" b="1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72 Smallcaps Book" pitchFamily="2" charset="0"/>
              </a:rPr>
              <a:t>Website Application Design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B8F2BC-19A2-4648-9BC7-C34DFAF288B9}"/>
              </a:ext>
            </a:extLst>
          </p:cNvPr>
          <p:cNvSpPr txBox="1"/>
          <p:nvPr/>
        </p:nvSpPr>
        <p:spPr>
          <a:xfrm>
            <a:off x="0" y="66864"/>
            <a:ext cx="25074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2060"/>
                </a:solidFill>
                <a:latin typeface="Bodoni 72 Smallcaps Book" pitchFamily="2" charset="0"/>
              </a:rPr>
              <a:t>Implementation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2BB0E335-6C9F-1F44-99AC-26025CF674DA}"/>
              </a:ext>
            </a:extLst>
          </p:cNvPr>
          <p:cNvGraphicFramePr/>
          <p:nvPr/>
        </p:nvGraphicFramePr>
        <p:xfrm>
          <a:off x="-2265077" y="854542"/>
          <a:ext cx="7037572" cy="47561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A3050461-DA19-334E-AED7-1DCFB3D6967D}"/>
              </a:ext>
            </a:extLst>
          </p:cNvPr>
          <p:cNvSpPr/>
          <p:nvPr/>
        </p:nvSpPr>
        <p:spPr>
          <a:xfrm>
            <a:off x="937953" y="5857726"/>
            <a:ext cx="132119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72 Smallcaps Book" pitchFamily="2" charset="0"/>
              </a:rPr>
              <a:t>DEMO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7515B7-3A25-9B4B-AC89-2C97E5384F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0264" y="620862"/>
            <a:ext cx="86360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244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50627D-0EED-D540-AD6C-2A0F231160A7}"/>
              </a:ext>
            </a:extLst>
          </p:cNvPr>
          <p:cNvSpPr txBox="1"/>
          <p:nvPr/>
        </p:nvSpPr>
        <p:spPr>
          <a:xfrm>
            <a:off x="3772287" y="114301"/>
            <a:ext cx="49487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  <a:latin typeface="Bodoni 72 Smallcaps Book" pitchFamily="2" charset="0"/>
              </a:rPr>
              <a:t>Where can we use this !!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A26A41-4E75-274F-9DE7-76F617F056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l="15764" r="14617"/>
          <a:stretch/>
        </p:blipFill>
        <p:spPr>
          <a:xfrm>
            <a:off x="251920" y="822187"/>
            <a:ext cx="3274735" cy="2490293"/>
          </a:xfrm>
          <a:prstGeom prst="rect">
            <a:avLst/>
          </a:prstGeom>
          <a:effectLst>
            <a:softEdge rad="1778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4E52A7-A26C-1B45-AF90-702A34A086F2}"/>
              </a:ext>
            </a:extLst>
          </p:cNvPr>
          <p:cNvSpPr txBox="1"/>
          <p:nvPr/>
        </p:nvSpPr>
        <p:spPr>
          <a:xfrm>
            <a:off x="3966671" y="1089898"/>
            <a:ext cx="8225329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With the understanding of the patterns </a:t>
            </a:r>
          </a:p>
          <a:p>
            <a:pPr algn="ctr"/>
            <a:r>
              <a:rPr lang="en-US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in social media used by people , one can market </a:t>
            </a:r>
          </a:p>
          <a:p>
            <a:pPr algn="ctr"/>
            <a:r>
              <a:rPr lang="en-US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the new product in the right media with </a:t>
            </a:r>
          </a:p>
          <a:p>
            <a:pPr algn="ctr"/>
            <a:r>
              <a:rPr lang="en-US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maximum userbase 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CDA96E-1842-0040-A5D9-73F054D7BA7C}"/>
              </a:ext>
            </a:extLst>
          </p:cNvPr>
          <p:cNvSpPr txBox="1"/>
          <p:nvPr/>
        </p:nvSpPr>
        <p:spPr>
          <a:xfrm>
            <a:off x="4422304" y="3429000"/>
            <a:ext cx="33473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  <a:latin typeface="Bodoni 72 Smallcaps Book" pitchFamily="2" charset="0"/>
              </a:rPr>
              <a:t>Further scope !!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BDDCE-25C3-A741-8C18-EBBC1C34883F}"/>
              </a:ext>
            </a:extLst>
          </p:cNvPr>
          <p:cNvSpPr txBox="1"/>
          <p:nvPr/>
        </p:nvSpPr>
        <p:spPr>
          <a:xfrm>
            <a:off x="1279617" y="4690884"/>
            <a:ext cx="993413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Breaking the user base into clusters using ML algorithms</a:t>
            </a:r>
          </a:p>
          <a:p>
            <a:r>
              <a:rPr lang="en-US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based on different features for effective target marketing</a:t>
            </a:r>
          </a:p>
        </p:txBody>
      </p:sp>
    </p:spTree>
    <p:extLst>
      <p:ext uri="{BB962C8B-B14F-4D97-AF65-F5344CB8AC3E}">
        <p14:creationId xmlns:p14="http://schemas.microsoft.com/office/powerpoint/2010/main" val="3653448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2777DF-C892-AC47-9A2A-FC41AF66048E}"/>
              </a:ext>
            </a:extLst>
          </p:cNvPr>
          <p:cNvSpPr/>
          <p:nvPr/>
        </p:nvSpPr>
        <p:spPr>
          <a:xfrm>
            <a:off x="1304369" y="1191019"/>
            <a:ext cx="452880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72 Smallcaps Book" pitchFamily="2" charset="0"/>
              </a:rPr>
              <a:t>Thank You</a:t>
            </a:r>
          </a:p>
          <a:p>
            <a:pPr algn="ctr"/>
            <a:r>
              <a:rPr lang="en-GB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72 Smallcaps Book" pitchFamily="2" charset="0"/>
              </a:rPr>
              <a:t>Team Aadhya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15C7DD-F366-6C41-924A-4F55186BBE79}"/>
              </a:ext>
            </a:extLst>
          </p:cNvPr>
          <p:cNvSpPr txBox="1"/>
          <p:nvPr/>
        </p:nvSpPr>
        <p:spPr>
          <a:xfrm>
            <a:off x="1178763" y="3314677"/>
            <a:ext cx="46217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Bodoni 72 Smallcaps Book" pitchFamily="2" charset="0"/>
              </a:rPr>
              <a:t> Theme: Social Trends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A68945-9433-E445-AC40-593DB224D0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47" r="50000"/>
          <a:stretch/>
        </p:blipFill>
        <p:spPr>
          <a:xfrm>
            <a:off x="7031871" y="1021312"/>
            <a:ext cx="4844443" cy="48153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5C6CD1-EA36-3B48-9FDE-CED6CDD61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394" y="4174696"/>
            <a:ext cx="2648477" cy="200876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4E79B4-92A0-234E-BBDF-178CAF6AA974}"/>
              </a:ext>
            </a:extLst>
          </p:cNvPr>
          <p:cNvSpPr/>
          <p:nvPr/>
        </p:nvSpPr>
        <p:spPr>
          <a:xfrm>
            <a:off x="7567197" y="559647"/>
            <a:ext cx="377379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2400" dirty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pple Chancery" panose="03020702040506060504" pitchFamily="66" charset="-79"/>
                <a:cs typeface="Apple Chancery" panose="03020702040506060504" pitchFamily="66" charset="-79"/>
              </a:rPr>
              <a:t>Website: Social Trendometer</a:t>
            </a:r>
            <a:endParaRPr lang="en-GB" sz="2400" b="0" cap="none" spc="0" dirty="0">
              <a:ln w="0"/>
              <a:solidFill>
                <a:srgbClr val="00206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pple Chancery" panose="03020702040506060504" pitchFamily="66" charset="-79"/>
              <a:cs typeface="Apple Chancery" panose="03020702040506060504" pitchFamily="66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479E3C-4BE4-F045-BD14-F90361B70367}"/>
              </a:ext>
            </a:extLst>
          </p:cNvPr>
          <p:cNvSpPr/>
          <p:nvPr/>
        </p:nvSpPr>
        <p:spPr>
          <a:xfrm>
            <a:off x="1342374" y="5891076"/>
            <a:ext cx="132119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72 Smallcaps Book" pitchFamily="2" charset="0"/>
              </a:rPr>
              <a:t>DEMO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32350A-5C4A-6445-9366-8D97F6169E46}"/>
              </a:ext>
            </a:extLst>
          </p:cNvPr>
          <p:cNvSpPr txBox="1"/>
          <p:nvPr/>
        </p:nvSpPr>
        <p:spPr>
          <a:xfrm rot="19845458">
            <a:off x="3172096" y="2068183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from</a:t>
            </a:r>
          </a:p>
        </p:txBody>
      </p:sp>
    </p:spTree>
    <p:extLst>
      <p:ext uri="{BB962C8B-B14F-4D97-AF65-F5344CB8AC3E}">
        <p14:creationId xmlns:p14="http://schemas.microsoft.com/office/powerpoint/2010/main" val="643669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266</Words>
  <Application>Microsoft Macintosh PowerPoint</Application>
  <PresentationFormat>Widescreen</PresentationFormat>
  <Paragraphs>51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Apple Chancery</vt:lpstr>
      <vt:lpstr>Arial</vt:lpstr>
      <vt:lpstr>Bodoni 72 Smallcaps Book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raja sekhar thota</dc:creator>
  <cp:lastModifiedBy>raja sekhar thota</cp:lastModifiedBy>
  <cp:revision>51</cp:revision>
  <dcterms:created xsi:type="dcterms:W3CDTF">2020-06-21T02:34:46Z</dcterms:created>
  <dcterms:modified xsi:type="dcterms:W3CDTF">2020-06-27T06:01:40Z</dcterms:modified>
</cp:coreProperties>
</file>

<file path=docProps/thumbnail.jpeg>
</file>